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15"/>
  </p:notesMasterIdLst>
  <p:sldIdLst>
    <p:sldId id="302" r:id="rId3"/>
    <p:sldId id="291" r:id="rId4"/>
    <p:sldId id="258" r:id="rId5"/>
    <p:sldId id="305" r:id="rId6"/>
    <p:sldId id="301" r:id="rId7"/>
    <p:sldId id="293" r:id="rId8"/>
    <p:sldId id="298" r:id="rId9"/>
    <p:sldId id="289" r:id="rId10"/>
    <p:sldId id="259" r:id="rId11"/>
    <p:sldId id="264" r:id="rId12"/>
    <p:sldId id="292" r:id="rId13"/>
    <p:sldId id="304" r:id="rId14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16"/>
      <p:bold r:id="rId17"/>
      <p:italic r:id="rId18"/>
      <p:boldItalic r:id="rId19"/>
    </p:embeddedFont>
    <p:embeddedFont>
      <p:font typeface="Manrope" panose="020B0604020202020204" charset="0"/>
      <p:regular r:id="rId20"/>
      <p:bold r:id="rId21"/>
    </p:embeddedFont>
    <p:embeddedFont>
      <p:font typeface="Nunito Light" pitchFamily="2" charset="-18"/>
      <p:regular r:id="rId22"/>
    </p:embeddedFont>
    <p:embeddedFont>
      <p:font typeface="Palatino Linotype" panose="02040502050505030304" pitchFamily="18" charset="0"/>
      <p:regular r:id="rId23"/>
      <p:bold r:id="rId24"/>
      <p:italic r:id="rId25"/>
      <p:boldItalic r:id="rId26"/>
    </p:embeddedFont>
    <p:embeddedFont>
      <p:font typeface="Playfair Display" panose="00000500000000000000" pitchFamily="2" charset="-18"/>
      <p:regular r:id="rId27"/>
      <p:bold r:id="rId28"/>
      <p:italic r:id="rId29"/>
      <p:boldItalic r:id="rId30"/>
    </p:embeddedFont>
    <p:embeddedFont>
      <p:font typeface="Proxima Nova" panose="020B0604020202020204" charset="0"/>
      <p:regular r:id="rId31"/>
      <p:bold r:id="rId32"/>
      <p:italic r:id="rId33"/>
      <p:boldItalic r:id="rId34"/>
    </p:embeddedFont>
    <p:embeddedFont>
      <p:font typeface="ZCOOL XiaoWei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6C6EE33-0720-4D9E-9C77-D2A5E9EDC136}">
          <p14:sldIdLst>
            <p14:sldId id="302"/>
            <p14:sldId id="291"/>
            <p14:sldId id="258"/>
            <p14:sldId id="305"/>
            <p14:sldId id="301"/>
            <p14:sldId id="293"/>
            <p14:sldId id="298"/>
            <p14:sldId id="289"/>
            <p14:sldId id="259"/>
            <p14:sldId id="264"/>
            <p14:sldId id="292"/>
            <p14:sldId id="304"/>
          </p14:sldIdLst>
        </p14:section>
        <p14:section name="Untitled Section" id="{181DA30A-AFFA-417C-BAF0-82697640387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D281E7-48A9-4498-8BAB-C6F90CFD8CBF}">
  <a:tblStyle styleId="{02D281E7-48A9-4498-8BAB-C6F90CFD8C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c823060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c823060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210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4ffcd870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4ffcd870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956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905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444537" y="3402244"/>
            <a:ext cx="2864400" cy="28644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DBBF57">
                  <a:alpha val="0"/>
                </a:srgbClr>
              </a:gs>
              <a:gs pos="100000">
                <a:srgbClr val="DBBF57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808350" y="3360000"/>
            <a:ext cx="3267900" cy="3267900"/>
          </a:xfrm>
          <a:prstGeom prst="ellipse">
            <a:avLst/>
          </a:prstGeom>
          <a:gradFill>
            <a:gsLst>
              <a:gs pos="0">
                <a:schemeClr val="lt1"/>
              </a:gs>
              <a:gs pos="72000">
                <a:srgbClr val="ACC4E8">
                  <a:alpha val="0"/>
                </a:srgbClr>
              </a:gs>
              <a:gs pos="91000">
                <a:srgbClr val="ACC4E8">
                  <a:alpha val="0"/>
                </a:srgbClr>
              </a:gs>
              <a:gs pos="100000">
                <a:srgbClr val="ACC4E8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80688" y="-1516131"/>
            <a:ext cx="2864400" cy="28644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DBBF57">
                  <a:alpha val="0"/>
                </a:srgbClr>
              </a:gs>
              <a:gs pos="100000">
                <a:srgbClr val="DBBF57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09288" y="-381200"/>
            <a:ext cx="2864400" cy="2864400"/>
          </a:xfrm>
          <a:prstGeom prst="ellipse">
            <a:avLst/>
          </a:prstGeom>
          <a:gradFill>
            <a:gsLst>
              <a:gs pos="0">
                <a:schemeClr val="lt1"/>
              </a:gs>
              <a:gs pos="72000">
                <a:srgbClr val="ACC4E8">
                  <a:alpha val="0"/>
                </a:srgbClr>
              </a:gs>
              <a:gs pos="91000">
                <a:srgbClr val="ACC4E8">
                  <a:alpha val="0"/>
                </a:srgbClr>
              </a:gs>
              <a:gs pos="100000">
                <a:srgbClr val="ACC4E8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175" y="1307625"/>
            <a:ext cx="3858900" cy="147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175" y="3973400"/>
            <a:ext cx="2191500" cy="63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2"/>
          </p:nvPr>
        </p:nvSpPr>
        <p:spPr>
          <a:xfrm>
            <a:off x="713225" y="539500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 idx="3"/>
          </p:nvPr>
        </p:nvSpPr>
        <p:spPr>
          <a:xfrm>
            <a:off x="4571950" y="2460025"/>
            <a:ext cx="3858900" cy="14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4"/>
          </p:nvPr>
        </p:nvSpPr>
        <p:spPr>
          <a:xfrm>
            <a:off x="3187125" y="539500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3253127" flipH="1">
            <a:off x="-1264278" y="-2346039"/>
            <a:ext cx="4266350" cy="426635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DBBF57">
                  <a:alpha val="0"/>
                </a:srgbClr>
              </a:gs>
              <a:gs pos="100000">
                <a:srgbClr val="DBBF57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7334919" y="2923670"/>
            <a:ext cx="3725700" cy="37257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DBBF57">
                  <a:alpha val="0"/>
                </a:srgbClr>
              </a:gs>
              <a:gs pos="100000">
                <a:srgbClr val="DBBF57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5982748" y="2868725"/>
            <a:ext cx="4250400" cy="4250400"/>
          </a:xfrm>
          <a:prstGeom prst="ellipse">
            <a:avLst/>
          </a:prstGeom>
          <a:gradFill>
            <a:gsLst>
              <a:gs pos="0">
                <a:schemeClr val="lt1"/>
              </a:gs>
              <a:gs pos="72000">
                <a:srgbClr val="ACC4E8">
                  <a:alpha val="0"/>
                </a:srgbClr>
              </a:gs>
              <a:gs pos="91000">
                <a:srgbClr val="ACC4E8">
                  <a:alpha val="0"/>
                </a:srgbClr>
              </a:gs>
              <a:gs pos="100000">
                <a:srgbClr val="ACC4E8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3253127" flipH="1">
            <a:off x="-2025661" y="-1914610"/>
            <a:ext cx="4266350" cy="4266350"/>
          </a:xfrm>
          <a:prstGeom prst="ellipse">
            <a:avLst/>
          </a:prstGeom>
          <a:gradFill>
            <a:gsLst>
              <a:gs pos="0">
                <a:schemeClr val="lt1"/>
              </a:gs>
              <a:gs pos="72000">
                <a:srgbClr val="ACC4E8">
                  <a:alpha val="0"/>
                </a:srgbClr>
              </a:gs>
              <a:gs pos="91000">
                <a:srgbClr val="ACC4E8">
                  <a:alpha val="0"/>
                </a:srgbClr>
              </a:gs>
              <a:gs pos="100000">
                <a:srgbClr val="ACC4E8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13175" y="3882425"/>
            <a:ext cx="2697000" cy="72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hasCustomPrompt="1"/>
          </p:nvPr>
        </p:nvSpPr>
        <p:spPr>
          <a:xfrm>
            <a:off x="7091575" y="3548219"/>
            <a:ext cx="1339200" cy="8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57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2"/>
          </p:nvPr>
        </p:nvSpPr>
        <p:spPr>
          <a:xfrm>
            <a:off x="713225" y="539500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3"/>
          </p:nvPr>
        </p:nvSpPr>
        <p:spPr>
          <a:xfrm>
            <a:off x="3436050" y="539500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4"/>
          </p:nvPr>
        </p:nvSpPr>
        <p:spPr>
          <a:xfrm>
            <a:off x="713175" y="1638731"/>
            <a:ext cx="3858900" cy="8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5"/>
          </p:nvPr>
        </p:nvSpPr>
        <p:spPr>
          <a:xfrm>
            <a:off x="4571950" y="2635944"/>
            <a:ext cx="38589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753050"/>
            <a:ext cx="7704000" cy="28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Nunito Light"/>
              <a:buChar char="■"/>
              <a:defRPr sz="1100"/>
            </a:lvl9pPr>
          </a:lstStyle>
          <a:p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7784800" y="654900"/>
            <a:ext cx="4407300" cy="4407300"/>
          </a:xfrm>
          <a:prstGeom prst="ellipse">
            <a:avLst/>
          </a:prstGeom>
          <a:gradFill>
            <a:gsLst>
              <a:gs pos="0">
                <a:schemeClr val="lt1"/>
              </a:gs>
              <a:gs pos="72000">
                <a:srgbClr val="ACC4E8">
                  <a:alpha val="0"/>
                </a:srgbClr>
              </a:gs>
              <a:gs pos="91000">
                <a:srgbClr val="ACC4E8">
                  <a:alpha val="0"/>
                </a:srgbClr>
              </a:gs>
              <a:gs pos="100000">
                <a:srgbClr val="ACC4E8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rot="1097895" flipH="1">
            <a:off x="-3652206" y="4297527"/>
            <a:ext cx="5885079" cy="1086434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1097895" flipH="1">
            <a:off x="-3688564" y="4927912"/>
            <a:ext cx="5885079" cy="1086434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ctrTitle"/>
          </p:nvPr>
        </p:nvSpPr>
        <p:spPr>
          <a:xfrm>
            <a:off x="713200" y="919121"/>
            <a:ext cx="77178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2"/>
          </p:nvPr>
        </p:nvSpPr>
        <p:spPr>
          <a:xfrm>
            <a:off x="713225" y="539500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3"/>
          </p:nvPr>
        </p:nvSpPr>
        <p:spPr>
          <a:xfrm>
            <a:off x="3436050" y="539500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7784800" y="654900"/>
            <a:ext cx="4407300" cy="4407300"/>
          </a:xfrm>
          <a:prstGeom prst="ellipse">
            <a:avLst/>
          </a:prstGeom>
          <a:gradFill>
            <a:gsLst>
              <a:gs pos="0">
                <a:schemeClr val="lt1"/>
              </a:gs>
              <a:gs pos="72000">
                <a:srgbClr val="ACC4E8">
                  <a:alpha val="0"/>
                </a:srgbClr>
              </a:gs>
              <a:gs pos="91000">
                <a:srgbClr val="ACC4E8">
                  <a:alpha val="0"/>
                </a:srgbClr>
              </a:gs>
              <a:gs pos="100000">
                <a:srgbClr val="ACC4E8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/>
          <p:nvPr/>
        </p:nvSpPr>
        <p:spPr>
          <a:xfrm rot="1097895" flipH="1">
            <a:off x="-3652206" y="4297527"/>
            <a:ext cx="5885079" cy="1086434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 rot="1097895" flipH="1">
            <a:off x="-3688564" y="4927912"/>
            <a:ext cx="5885079" cy="1086434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1"/>
          </p:nvPr>
        </p:nvSpPr>
        <p:spPr>
          <a:xfrm>
            <a:off x="713225" y="539500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2"/>
          </p:nvPr>
        </p:nvSpPr>
        <p:spPr>
          <a:xfrm>
            <a:off x="3436050" y="539500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ctrTitle"/>
          </p:nvPr>
        </p:nvSpPr>
        <p:spPr>
          <a:xfrm>
            <a:off x="713200" y="919121"/>
            <a:ext cx="77178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bg>
      <p:bgPr>
        <a:solidFill>
          <a:schemeClr val="dk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-2682225" y="2592171"/>
            <a:ext cx="4169700" cy="416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DBBF57">
                  <a:alpha val="0"/>
                </a:srgbClr>
              </a:gs>
              <a:gs pos="100000">
                <a:srgbClr val="DBBF57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-1756107" y="2530675"/>
            <a:ext cx="4757100" cy="4757100"/>
          </a:xfrm>
          <a:prstGeom prst="ellipse">
            <a:avLst/>
          </a:prstGeom>
          <a:gradFill>
            <a:gsLst>
              <a:gs pos="0">
                <a:schemeClr val="lt1"/>
              </a:gs>
              <a:gs pos="72000">
                <a:srgbClr val="ACC4E8">
                  <a:alpha val="0"/>
                </a:srgbClr>
              </a:gs>
              <a:gs pos="91000">
                <a:srgbClr val="ACC4E8">
                  <a:alpha val="0"/>
                </a:srgbClr>
              </a:gs>
              <a:gs pos="100000">
                <a:srgbClr val="ACC4E8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13"/>
          <p:cNvGrpSpPr/>
          <p:nvPr/>
        </p:nvGrpSpPr>
        <p:grpSpPr>
          <a:xfrm>
            <a:off x="5447770" y="3580869"/>
            <a:ext cx="5965258" cy="3509485"/>
            <a:chOff x="5447770" y="3580869"/>
            <a:chExt cx="5965258" cy="3509485"/>
          </a:xfrm>
        </p:grpSpPr>
        <p:sp>
          <p:nvSpPr>
            <p:cNvPr id="99" name="Google Shape;99;p13"/>
            <p:cNvSpPr/>
            <p:nvPr/>
          </p:nvSpPr>
          <p:spPr>
            <a:xfrm rot="-1097895">
              <a:off x="5469681" y="4477202"/>
              <a:ext cx="5885079" cy="1086434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 rot="-1097895">
              <a:off x="5506039" y="5107587"/>
              <a:ext cx="5885079" cy="1086434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2059200" y="1870975"/>
            <a:ext cx="25128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4565100" y="1870975"/>
            <a:ext cx="38589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870975"/>
            <a:ext cx="1339200" cy="8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57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3"/>
          </p:nvPr>
        </p:nvSpPr>
        <p:spPr>
          <a:xfrm>
            <a:off x="2059200" y="2834376"/>
            <a:ext cx="25128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4"/>
          </p:nvPr>
        </p:nvSpPr>
        <p:spPr>
          <a:xfrm>
            <a:off x="4565100" y="2834379"/>
            <a:ext cx="38589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0" y="2834376"/>
            <a:ext cx="1339200" cy="8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57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2059200" y="3797777"/>
            <a:ext cx="25128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4565100" y="3797782"/>
            <a:ext cx="38589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797777"/>
            <a:ext cx="1339200" cy="8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57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ctrTitle" idx="9"/>
          </p:nvPr>
        </p:nvSpPr>
        <p:spPr>
          <a:xfrm>
            <a:off x="713200" y="919121"/>
            <a:ext cx="77178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3"/>
          </p:nvPr>
        </p:nvSpPr>
        <p:spPr>
          <a:xfrm>
            <a:off x="713225" y="539500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4"/>
          </p:nvPr>
        </p:nvSpPr>
        <p:spPr>
          <a:xfrm>
            <a:off x="3436050" y="539500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layfair Display"/>
              <a:buNone/>
              <a:defRPr sz="3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ZCOOL XiaoWei"/>
              <a:buNone/>
              <a:defRPr sz="3500">
                <a:solidFill>
                  <a:schemeClr val="dk2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ZCOOL XiaoWei"/>
              <a:buNone/>
              <a:defRPr sz="3500">
                <a:solidFill>
                  <a:schemeClr val="dk2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ZCOOL XiaoWei"/>
              <a:buNone/>
              <a:defRPr sz="3500">
                <a:solidFill>
                  <a:schemeClr val="dk2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ZCOOL XiaoWei"/>
              <a:buNone/>
              <a:defRPr sz="3500">
                <a:solidFill>
                  <a:schemeClr val="dk2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ZCOOL XiaoWei"/>
              <a:buNone/>
              <a:defRPr sz="3500">
                <a:solidFill>
                  <a:schemeClr val="dk2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ZCOOL XiaoWei"/>
              <a:buNone/>
              <a:defRPr sz="3500">
                <a:solidFill>
                  <a:schemeClr val="dk2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ZCOOL XiaoWei"/>
              <a:buNone/>
              <a:defRPr sz="3500">
                <a:solidFill>
                  <a:schemeClr val="dk2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ZCOOL XiaoWei"/>
              <a:buNone/>
              <a:defRPr sz="3500">
                <a:solidFill>
                  <a:schemeClr val="dk2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○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■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○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■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○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■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tinpetrovic/Potapanje-brodov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>
            <a:alpha val="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423" t="20975" r="22293" b="13090"/>
          <a:stretch/>
        </p:blipFill>
        <p:spPr>
          <a:xfrm>
            <a:off x="1666429" y="268987"/>
            <a:ext cx="6306798" cy="447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27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 txBox="1">
            <a:spLocks noGrp="1"/>
          </p:cNvSpPr>
          <p:nvPr>
            <p:ph type="subTitle" idx="1"/>
          </p:nvPr>
        </p:nvSpPr>
        <p:spPr>
          <a:xfrm>
            <a:off x="80793" y="56992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MLK Jr Games</a:t>
            </a:r>
            <a:endParaRPr dirty="0"/>
          </a:p>
        </p:txBody>
      </p:sp>
      <p:sp>
        <p:nvSpPr>
          <p:cNvPr id="340" name="Google Shape;340;p31"/>
          <p:cNvSpPr txBox="1">
            <a:spLocks noGrp="1"/>
          </p:cNvSpPr>
          <p:nvPr>
            <p:ph type="subTitle" idx="2"/>
          </p:nvPr>
        </p:nvSpPr>
        <p:spPr>
          <a:xfrm>
            <a:off x="7039463" y="37049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Potapanje brodova</a:t>
            </a:r>
            <a:endParaRPr dirty="0"/>
          </a:p>
        </p:txBody>
      </p:sp>
      <p:sp>
        <p:nvSpPr>
          <p:cNvPr id="341" name="Google Shape;341;p31"/>
          <p:cNvSpPr txBox="1"/>
          <p:nvPr/>
        </p:nvSpPr>
        <p:spPr>
          <a:xfrm>
            <a:off x="215865" y="2167970"/>
            <a:ext cx="197104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0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UTVRĐIVANJE ZAHTJEVA</a:t>
            </a:r>
          </a:p>
        </p:txBody>
      </p:sp>
      <p:sp>
        <p:nvSpPr>
          <p:cNvPr id="343" name="Google Shape;343;p31"/>
          <p:cNvSpPr txBox="1"/>
          <p:nvPr/>
        </p:nvSpPr>
        <p:spPr>
          <a:xfrm>
            <a:off x="2352693" y="2150800"/>
            <a:ext cx="2289356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0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PROGRAMIRANJE + DIZAJN</a:t>
            </a:r>
            <a:endParaRPr sz="20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4812710" y="2166027"/>
            <a:ext cx="2459045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0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KOMENTIRANJE &amp; DOKUMENTIRANJE KODA</a:t>
            </a:r>
            <a:endParaRPr sz="20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7" name="Google Shape;347;p31"/>
          <p:cNvSpPr txBox="1"/>
          <p:nvPr/>
        </p:nvSpPr>
        <p:spPr>
          <a:xfrm>
            <a:off x="7449045" y="2166027"/>
            <a:ext cx="17226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000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TESTIRANJE KODA</a:t>
            </a:r>
            <a:endParaRPr sz="20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49" name="Google Shape;349;p31"/>
          <p:cNvCxnSpPr>
            <a:stCxn id="341" idx="3"/>
            <a:endCxn id="343" idx="1"/>
          </p:cNvCxnSpPr>
          <p:nvPr/>
        </p:nvCxnSpPr>
        <p:spPr>
          <a:xfrm flipV="1">
            <a:off x="2186905" y="2396200"/>
            <a:ext cx="165788" cy="171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0" name="Google Shape;350;p31"/>
          <p:cNvCxnSpPr>
            <a:stCxn id="343" idx="3"/>
            <a:endCxn id="345" idx="1"/>
          </p:cNvCxnSpPr>
          <p:nvPr/>
        </p:nvCxnSpPr>
        <p:spPr>
          <a:xfrm>
            <a:off x="4642049" y="2396200"/>
            <a:ext cx="170661" cy="152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1" name="Google Shape;351;p31"/>
          <p:cNvCxnSpPr>
            <a:stCxn id="345" idx="3"/>
            <a:endCxn id="347" idx="1"/>
          </p:cNvCxnSpPr>
          <p:nvPr/>
        </p:nvCxnSpPr>
        <p:spPr>
          <a:xfrm>
            <a:off x="7271755" y="2411427"/>
            <a:ext cx="17729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79" name="Google Shape;11777;p54"/>
          <p:cNvGrpSpPr/>
          <p:nvPr/>
        </p:nvGrpSpPr>
        <p:grpSpPr>
          <a:xfrm>
            <a:off x="5547454" y="1377304"/>
            <a:ext cx="745544" cy="584198"/>
            <a:chOff x="854332" y="2447736"/>
            <a:chExt cx="376358" cy="330109"/>
          </a:xfrm>
        </p:grpSpPr>
        <p:sp>
          <p:nvSpPr>
            <p:cNvPr id="80" name="Google Shape;11778;p54"/>
            <p:cNvSpPr/>
            <p:nvPr/>
          </p:nvSpPr>
          <p:spPr>
            <a:xfrm>
              <a:off x="854332" y="2483353"/>
              <a:ext cx="376358" cy="294491"/>
            </a:xfrm>
            <a:custGeom>
              <a:avLst/>
              <a:gdLst/>
              <a:ahLst/>
              <a:cxnLst/>
              <a:rect l="l" t="t" r="r" b="b"/>
              <a:pathLst>
                <a:path w="11824" h="9252" extrusionOk="0">
                  <a:moveTo>
                    <a:pt x="3311" y="334"/>
                  </a:moveTo>
                  <a:cubicBezTo>
                    <a:pt x="3632" y="334"/>
                    <a:pt x="3882" y="549"/>
                    <a:pt x="3882" y="810"/>
                  </a:cubicBezTo>
                  <a:lnTo>
                    <a:pt x="3882" y="846"/>
                  </a:lnTo>
                  <a:cubicBezTo>
                    <a:pt x="3703" y="775"/>
                    <a:pt x="3513" y="727"/>
                    <a:pt x="3311" y="727"/>
                  </a:cubicBezTo>
                  <a:cubicBezTo>
                    <a:pt x="3120" y="727"/>
                    <a:pt x="2930" y="775"/>
                    <a:pt x="2751" y="846"/>
                  </a:cubicBezTo>
                  <a:lnTo>
                    <a:pt x="2751" y="810"/>
                  </a:lnTo>
                  <a:cubicBezTo>
                    <a:pt x="2751" y="549"/>
                    <a:pt x="3001" y="334"/>
                    <a:pt x="3311" y="334"/>
                  </a:cubicBezTo>
                  <a:close/>
                  <a:moveTo>
                    <a:pt x="3311" y="1084"/>
                  </a:moveTo>
                  <a:cubicBezTo>
                    <a:pt x="3942" y="1084"/>
                    <a:pt x="4430" y="1584"/>
                    <a:pt x="4430" y="2203"/>
                  </a:cubicBezTo>
                  <a:cubicBezTo>
                    <a:pt x="4430" y="2323"/>
                    <a:pt x="4418" y="2442"/>
                    <a:pt x="4370" y="2561"/>
                  </a:cubicBezTo>
                  <a:cubicBezTo>
                    <a:pt x="3882" y="2049"/>
                    <a:pt x="3013" y="1858"/>
                    <a:pt x="2977" y="1858"/>
                  </a:cubicBezTo>
                  <a:cubicBezTo>
                    <a:pt x="2961" y="1855"/>
                    <a:pt x="2946" y="1854"/>
                    <a:pt x="2932" y="1854"/>
                  </a:cubicBezTo>
                  <a:cubicBezTo>
                    <a:pt x="2892" y="1854"/>
                    <a:pt x="2857" y="1865"/>
                    <a:pt x="2822" y="1882"/>
                  </a:cubicBezTo>
                  <a:cubicBezTo>
                    <a:pt x="2775" y="1918"/>
                    <a:pt x="2763" y="1965"/>
                    <a:pt x="2763" y="2025"/>
                  </a:cubicBezTo>
                  <a:cubicBezTo>
                    <a:pt x="2763" y="2037"/>
                    <a:pt x="2751" y="2156"/>
                    <a:pt x="2632" y="2275"/>
                  </a:cubicBezTo>
                  <a:cubicBezTo>
                    <a:pt x="2560" y="2346"/>
                    <a:pt x="2560" y="2454"/>
                    <a:pt x="2632" y="2513"/>
                  </a:cubicBezTo>
                  <a:cubicBezTo>
                    <a:pt x="2668" y="2549"/>
                    <a:pt x="2712" y="2567"/>
                    <a:pt x="2755" y="2567"/>
                  </a:cubicBezTo>
                  <a:cubicBezTo>
                    <a:pt x="2799" y="2567"/>
                    <a:pt x="2840" y="2549"/>
                    <a:pt x="2870" y="2513"/>
                  </a:cubicBezTo>
                  <a:cubicBezTo>
                    <a:pt x="2965" y="2406"/>
                    <a:pt x="3013" y="2323"/>
                    <a:pt x="3060" y="2227"/>
                  </a:cubicBezTo>
                  <a:cubicBezTo>
                    <a:pt x="3358" y="2323"/>
                    <a:pt x="3953" y="2525"/>
                    <a:pt x="4227" y="2918"/>
                  </a:cubicBezTo>
                  <a:cubicBezTo>
                    <a:pt x="4144" y="3358"/>
                    <a:pt x="3763" y="3692"/>
                    <a:pt x="3299" y="3692"/>
                  </a:cubicBezTo>
                  <a:cubicBezTo>
                    <a:pt x="2834" y="3692"/>
                    <a:pt x="2441" y="3335"/>
                    <a:pt x="2394" y="2858"/>
                  </a:cubicBezTo>
                  <a:cubicBezTo>
                    <a:pt x="2394" y="2823"/>
                    <a:pt x="2382" y="2811"/>
                    <a:pt x="2358" y="2775"/>
                  </a:cubicBezTo>
                  <a:cubicBezTo>
                    <a:pt x="2263" y="2596"/>
                    <a:pt x="2203" y="2406"/>
                    <a:pt x="2203" y="2203"/>
                  </a:cubicBezTo>
                  <a:cubicBezTo>
                    <a:pt x="2203" y="1572"/>
                    <a:pt x="2703" y="1084"/>
                    <a:pt x="3311" y="1084"/>
                  </a:cubicBezTo>
                  <a:close/>
                  <a:moveTo>
                    <a:pt x="3715" y="3989"/>
                  </a:moveTo>
                  <a:lnTo>
                    <a:pt x="3715" y="4168"/>
                  </a:lnTo>
                  <a:cubicBezTo>
                    <a:pt x="3703" y="4228"/>
                    <a:pt x="3715" y="4287"/>
                    <a:pt x="3751" y="4323"/>
                  </a:cubicBezTo>
                  <a:lnTo>
                    <a:pt x="3584" y="4478"/>
                  </a:lnTo>
                  <a:cubicBezTo>
                    <a:pt x="3507" y="4543"/>
                    <a:pt x="3415" y="4576"/>
                    <a:pt x="3322" y="4576"/>
                  </a:cubicBezTo>
                  <a:cubicBezTo>
                    <a:pt x="3230" y="4576"/>
                    <a:pt x="3138" y="4543"/>
                    <a:pt x="3060" y="4478"/>
                  </a:cubicBezTo>
                  <a:lnTo>
                    <a:pt x="2894" y="4323"/>
                  </a:lnTo>
                  <a:cubicBezTo>
                    <a:pt x="2930" y="4287"/>
                    <a:pt x="2941" y="4228"/>
                    <a:pt x="2941" y="4168"/>
                  </a:cubicBezTo>
                  <a:lnTo>
                    <a:pt x="2941" y="3989"/>
                  </a:lnTo>
                  <a:cubicBezTo>
                    <a:pt x="3060" y="4025"/>
                    <a:pt x="3191" y="4049"/>
                    <a:pt x="3334" y="4049"/>
                  </a:cubicBezTo>
                  <a:cubicBezTo>
                    <a:pt x="3465" y="4049"/>
                    <a:pt x="3596" y="4025"/>
                    <a:pt x="3715" y="3989"/>
                  </a:cubicBezTo>
                  <a:close/>
                  <a:moveTo>
                    <a:pt x="4049" y="4549"/>
                  </a:moveTo>
                  <a:lnTo>
                    <a:pt x="4620" y="4835"/>
                  </a:lnTo>
                  <a:cubicBezTo>
                    <a:pt x="4763" y="4894"/>
                    <a:pt x="4835" y="5025"/>
                    <a:pt x="4835" y="5180"/>
                  </a:cubicBezTo>
                  <a:lnTo>
                    <a:pt x="3346" y="5180"/>
                  </a:lnTo>
                  <a:cubicBezTo>
                    <a:pt x="3156" y="5180"/>
                    <a:pt x="2989" y="5335"/>
                    <a:pt x="2989" y="5537"/>
                  </a:cubicBezTo>
                  <a:lnTo>
                    <a:pt x="2989" y="6275"/>
                  </a:lnTo>
                  <a:lnTo>
                    <a:pt x="2596" y="6275"/>
                  </a:lnTo>
                  <a:lnTo>
                    <a:pt x="2596" y="5561"/>
                  </a:lnTo>
                  <a:cubicBezTo>
                    <a:pt x="2596" y="5466"/>
                    <a:pt x="2525" y="5382"/>
                    <a:pt x="2418" y="5382"/>
                  </a:cubicBezTo>
                  <a:cubicBezTo>
                    <a:pt x="2322" y="5382"/>
                    <a:pt x="2239" y="5454"/>
                    <a:pt x="2239" y="5561"/>
                  </a:cubicBezTo>
                  <a:lnTo>
                    <a:pt x="2239" y="6442"/>
                  </a:lnTo>
                  <a:cubicBezTo>
                    <a:pt x="2239" y="6525"/>
                    <a:pt x="2322" y="6621"/>
                    <a:pt x="2418" y="6621"/>
                  </a:cubicBezTo>
                  <a:lnTo>
                    <a:pt x="2989" y="6621"/>
                  </a:lnTo>
                  <a:lnTo>
                    <a:pt x="2989" y="7002"/>
                  </a:lnTo>
                  <a:lnTo>
                    <a:pt x="2989" y="7026"/>
                  </a:lnTo>
                  <a:lnTo>
                    <a:pt x="2227" y="7026"/>
                  </a:lnTo>
                  <a:cubicBezTo>
                    <a:pt x="2025" y="7026"/>
                    <a:pt x="1846" y="6847"/>
                    <a:pt x="1846" y="6633"/>
                  </a:cubicBezTo>
                  <a:lnTo>
                    <a:pt x="1846" y="5180"/>
                  </a:lnTo>
                  <a:lnTo>
                    <a:pt x="1822" y="5180"/>
                  </a:lnTo>
                  <a:cubicBezTo>
                    <a:pt x="1822" y="5025"/>
                    <a:pt x="1906" y="4894"/>
                    <a:pt x="2037" y="4835"/>
                  </a:cubicBezTo>
                  <a:lnTo>
                    <a:pt x="2620" y="4549"/>
                  </a:lnTo>
                  <a:lnTo>
                    <a:pt x="2822" y="4740"/>
                  </a:lnTo>
                  <a:cubicBezTo>
                    <a:pt x="2953" y="4882"/>
                    <a:pt x="3156" y="4942"/>
                    <a:pt x="3334" y="4942"/>
                  </a:cubicBezTo>
                  <a:cubicBezTo>
                    <a:pt x="3513" y="4942"/>
                    <a:pt x="3692" y="4882"/>
                    <a:pt x="3834" y="4740"/>
                  </a:cubicBezTo>
                  <a:lnTo>
                    <a:pt x="4049" y="4549"/>
                  </a:lnTo>
                  <a:close/>
                  <a:moveTo>
                    <a:pt x="5537" y="5513"/>
                  </a:moveTo>
                  <a:lnTo>
                    <a:pt x="5549" y="7002"/>
                  </a:lnTo>
                  <a:cubicBezTo>
                    <a:pt x="5549" y="7002"/>
                    <a:pt x="5549" y="7026"/>
                    <a:pt x="5537" y="7026"/>
                  </a:cubicBezTo>
                  <a:lnTo>
                    <a:pt x="3311" y="7026"/>
                  </a:lnTo>
                  <a:cubicBezTo>
                    <a:pt x="3311" y="7026"/>
                    <a:pt x="3299" y="7026"/>
                    <a:pt x="3299" y="7002"/>
                  </a:cubicBezTo>
                  <a:lnTo>
                    <a:pt x="3299" y="5537"/>
                  </a:lnTo>
                  <a:cubicBezTo>
                    <a:pt x="3299" y="5537"/>
                    <a:pt x="3299" y="5513"/>
                    <a:pt x="3311" y="5513"/>
                  </a:cubicBezTo>
                  <a:close/>
                  <a:moveTo>
                    <a:pt x="11097" y="7359"/>
                  </a:moveTo>
                  <a:lnTo>
                    <a:pt x="11097" y="7752"/>
                  </a:lnTo>
                  <a:lnTo>
                    <a:pt x="727" y="7752"/>
                  </a:lnTo>
                  <a:lnTo>
                    <a:pt x="727" y="7359"/>
                  </a:lnTo>
                  <a:close/>
                  <a:moveTo>
                    <a:pt x="3311" y="1"/>
                  </a:moveTo>
                  <a:cubicBezTo>
                    <a:pt x="2810" y="1"/>
                    <a:pt x="2406" y="370"/>
                    <a:pt x="2406" y="810"/>
                  </a:cubicBezTo>
                  <a:cubicBezTo>
                    <a:pt x="2406" y="894"/>
                    <a:pt x="2418" y="965"/>
                    <a:pt x="2441" y="1025"/>
                  </a:cubicBezTo>
                  <a:cubicBezTo>
                    <a:pt x="2084" y="1287"/>
                    <a:pt x="1858" y="1727"/>
                    <a:pt x="1858" y="2203"/>
                  </a:cubicBezTo>
                  <a:cubicBezTo>
                    <a:pt x="1858" y="2454"/>
                    <a:pt x="1929" y="2704"/>
                    <a:pt x="2048" y="2930"/>
                  </a:cubicBezTo>
                  <a:cubicBezTo>
                    <a:pt x="2096" y="3299"/>
                    <a:pt x="2298" y="3608"/>
                    <a:pt x="2584" y="3811"/>
                  </a:cubicBezTo>
                  <a:lnTo>
                    <a:pt x="2584" y="4168"/>
                  </a:lnTo>
                  <a:lnTo>
                    <a:pt x="2584" y="4180"/>
                  </a:lnTo>
                  <a:lnTo>
                    <a:pt x="1882" y="4537"/>
                  </a:lnTo>
                  <a:cubicBezTo>
                    <a:pt x="1632" y="4656"/>
                    <a:pt x="1489" y="4906"/>
                    <a:pt x="1489" y="5192"/>
                  </a:cubicBezTo>
                  <a:lnTo>
                    <a:pt x="1489" y="6645"/>
                  </a:lnTo>
                  <a:cubicBezTo>
                    <a:pt x="1489" y="6787"/>
                    <a:pt x="1525" y="6918"/>
                    <a:pt x="1584" y="7037"/>
                  </a:cubicBezTo>
                  <a:lnTo>
                    <a:pt x="179" y="7037"/>
                  </a:lnTo>
                  <a:cubicBezTo>
                    <a:pt x="84" y="7037"/>
                    <a:pt x="1" y="7109"/>
                    <a:pt x="1" y="7216"/>
                  </a:cubicBezTo>
                  <a:cubicBezTo>
                    <a:pt x="1" y="7323"/>
                    <a:pt x="72" y="7395"/>
                    <a:pt x="179" y="7395"/>
                  </a:cubicBezTo>
                  <a:lnTo>
                    <a:pt x="370" y="7395"/>
                  </a:lnTo>
                  <a:lnTo>
                    <a:pt x="370" y="9073"/>
                  </a:lnTo>
                  <a:cubicBezTo>
                    <a:pt x="370" y="9169"/>
                    <a:pt x="441" y="9252"/>
                    <a:pt x="548" y="9252"/>
                  </a:cubicBezTo>
                  <a:cubicBezTo>
                    <a:pt x="655" y="9252"/>
                    <a:pt x="727" y="9181"/>
                    <a:pt x="727" y="9073"/>
                  </a:cubicBezTo>
                  <a:lnTo>
                    <a:pt x="727" y="8133"/>
                  </a:lnTo>
                  <a:lnTo>
                    <a:pt x="11097" y="8133"/>
                  </a:lnTo>
                  <a:lnTo>
                    <a:pt x="11097" y="9073"/>
                  </a:lnTo>
                  <a:cubicBezTo>
                    <a:pt x="11097" y="9169"/>
                    <a:pt x="11169" y="9252"/>
                    <a:pt x="11276" y="9252"/>
                  </a:cubicBezTo>
                  <a:cubicBezTo>
                    <a:pt x="11383" y="9252"/>
                    <a:pt x="11454" y="9181"/>
                    <a:pt x="11454" y="9073"/>
                  </a:cubicBezTo>
                  <a:lnTo>
                    <a:pt x="11454" y="7395"/>
                  </a:lnTo>
                  <a:lnTo>
                    <a:pt x="11645" y="7395"/>
                  </a:lnTo>
                  <a:cubicBezTo>
                    <a:pt x="11740" y="7395"/>
                    <a:pt x="11823" y="7323"/>
                    <a:pt x="11823" y="7216"/>
                  </a:cubicBezTo>
                  <a:cubicBezTo>
                    <a:pt x="11812" y="7097"/>
                    <a:pt x="11740" y="7026"/>
                    <a:pt x="11633" y="7026"/>
                  </a:cubicBezTo>
                  <a:lnTo>
                    <a:pt x="5894" y="7026"/>
                  </a:lnTo>
                  <a:lnTo>
                    <a:pt x="5894" y="7002"/>
                  </a:lnTo>
                  <a:lnTo>
                    <a:pt x="5894" y="5537"/>
                  </a:lnTo>
                  <a:cubicBezTo>
                    <a:pt x="5894" y="5335"/>
                    <a:pt x="5727" y="5180"/>
                    <a:pt x="5537" y="5180"/>
                  </a:cubicBezTo>
                  <a:lnTo>
                    <a:pt x="5144" y="5180"/>
                  </a:lnTo>
                  <a:cubicBezTo>
                    <a:pt x="5144" y="4894"/>
                    <a:pt x="5001" y="4656"/>
                    <a:pt x="4739" y="4537"/>
                  </a:cubicBezTo>
                  <a:lnTo>
                    <a:pt x="4049" y="4180"/>
                  </a:lnTo>
                  <a:lnTo>
                    <a:pt x="4049" y="4168"/>
                  </a:lnTo>
                  <a:lnTo>
                    <a:pt x="4049" y="3811"/>
                  </a:lnTo>
                  <a:cubicBezTo>
                    <a:pt x="4323" y="3608"/>
                    <a:pt x="4537" y="3299"/>
                    <a:pt x="4584" y="2930"/>
                  </a:cubicBezTo>
                  <a:cubicBezTo>
                    <a:pt x="4715" y="2704"/>
                    <a:pt x="4775" y="2454"/>
                    <a:pt x="4775" y="2203"/>
                  </a:cubicBezTo>
                  <a:cubicBezTo>
                    <a:pt x="4775" y="1727"/>
                    <a:pt x="4549" y="1287"/>
                    <a:pt x="4192" y="1025"/>
                  </a:cubicBezTo>
                  <a:cubicBezTo>
                    <a:pt x="4203" y="953"/>
                    <a:pt x="4227" y="894"/>
                    <a:pt x="4227" y="810"/>
                  </a:cubicBezTo>
                  <a:cubicBezTo>
                    <a:pt x="4227" y="370"/>
                    <a:pt x="3811" y="1"/>
                    <a:pt x="3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779;p54"/>
            <p:cNvSpPr/>
            <p:nvPr/>
          </p:nvSpPr>
          <p:spPr>
            <a:xfrm>
              <a:off x="983561" y="2677389"/>
              <a:ext cx="23140" cy="11395"/>
            </a:xfrm>
            <a:custGeom>
              <a:avLst/>
              <a:gdLst/>
              <a:ahLst/>
              <a:cxnLst/>
              <a:rect l="l" t="t" r="r" b="b"/>
              <a:pathLst>
                <a:path w="727" h="358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548" y="358"/>
                  </a:lnTo>
                  <a:cubicBezTo>
                    <a:pt x="644" y="358"/>
                    <a:pt x="727" y="287"/>
                    <a:pt x="727" y="179"/>
                  </a:cubicBezTo>
                  <a:cubicBezTo>
                    <a:pt x="727" y="72"/>
                    <a:pt x="655" y="1"/>
                    <a:pt x="5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780;p54"/>
            <p:cNvSpPr/>
            <p:nvPr/>
          </p:nvSpPr>
          <p:spPr>
            <a:xfrm>
              <a:off x="1030925" y="2447736"/>
              <a:ext cx="187638" cy="183086"/>
            </a:xfrm>
            <a:custGeom>
              <a:avLst/>
              <a:gdLst/>
              <a:ahLst/>
              <a:cxnLst/>
              <a:rect l="l" t="t" r="r" b="b"/>
              <a:pathLst>
                <a:path w="5895" h="5752" extrusionOk="0">
                  <a:moveTo>
                    <a:pt x="5168" y="358"/>
                  </a:moveTo>
                  <a:cubicBezTo>
                    <a:pt x="5371" y="358"/>
                    <a:pt x="5549" y="536"/>
                    <a:pt x="5549" y="739"/>
                  </a:cubicBezTo>
                  <a:lnTo>
                    <a:pt x="5549" y="3692"/>
                  </a:lnTo>
                  <a:cubicBezTo>
                    <a:pt x="5549" y="3894"/>
                    <a:pt x="5371" y="4073"/>
                    <a:pt x="5168" y="4073"/>
                  </a:cubicBezTo>
                  <a:lnTo>
                    <a:pt x="2942" y="4073"/>
                  </a:lnTo>
                  <a:cubicBezTo>
                    <a:pt x="2918" y="4073"/>
                    <a:pt x="2870" y="4096"/>
                    <a:pt x="2846" y="4108"/>
                  </a:cubicBezTo>
                  <a:lnTo>
                    <a:pt x="1192" y="5311"/>
                  </a:lnTo>
                  <a:lnTo>
                    <a:pt x="1192" y="5311"/>
                  </a:lnTo>
                  <a:lnTo>
                    <a:pt x="1442" y="4299"/>
                  </a:lnTo>
                  <a:cubicBezTo>
                    <a:pt x="1453" y="4251"/>
                    <a:pt x="1442" y="4192"/>
                    <a:pt x="1418" y="4156"/>
                  </a:cubicBezTo>
                  <a:cubicBezTo>
                    <a:pt x="1382" y="4108"/>
                    <a:pt x="1322" y="4096"/>
                    <a:pt x="1275" y="4096"/>
                  </a:cubicBezTo>
                  <a:lnTo>
                    <a:pt x="727" y="4096"/>
                  </a:lnTo>
                  <a:cubicBezTo>
                    <a:pt x="525" y="4096"/>
                    <a:pt x="346" y="3918"/>
                    <a:pt x="346" y="3703"/>
                  </a:cubicBezTo>
                  <a:lnTo>
                    <a:pt x="346" y="739"/>
                  </a:lnTo>
                  <a:cubicBezTo>
                    <a:pt x="346" y="536"/>
                    <a:pt x="525" y="358"/>
                    <a:pt x="727" y="358"/>
                  </a:cubicBezTo>
                  <a:close/>
                  <a:moveTo>
                    <a:pt x="727" y="1"/>
                  </a:moveTo>
                  <a:cubicBezTo>
                    <a:pt x="322" y="1"/>
                    <a:pt x="1" y="322"/>
                    <a:pt x="1" y="727"/>
                  </a:cubicBezTo>
                  <a:lnTo>
                    <a:pt x="1" y="3692"/>
                  </a:lnTo>
                  <a:cubicBezTo>
                    <a:pt x="1" y="4084"/>
                    <a:pt x="322" y="4418"/>
                    <a:pt x="727" y="4418"/>
                  </a:cubicBezTo>
                  <a:lnTo>
                    <a:pt x="1049" y="4418"/>
                  </a:lnTo>
                  <a:lnTo>
                    <a:pt x="799" y="5430"/>
                  </a:lnTo>
                  <a:cubicBezTo>
                    <a:pt x="775" y="5537"/>
                    <a:pt x="822" y="5656"/>
                    <a:pt x="906" y="5716"/>
                  </a:cubicBezTo>
                  <a:cubicBezTo>
                    <a:pt x="953" y="5739"/>
                    <a:pt x="1013" y="5751"/>
                    <a:pt x="1049" y="5751"/>
                  </a:cubicBezTo>
                  <a:cubicBezTo>
                    <a:pt x="1120" y="5751"/>
                    <a:pt x="1156" y="5739"/>
                    <a:pt x="1203" y="5716"/>
                  </a:cubicBezTo>
                  <a:lnTo>
                    <a:pt x="2989" y="4418"/>
                  </a:lnTo>
                  <a:lnTo>
                    <a:pt x="5168" y="4418"/>
                  </a:lnTo>
                  <a:cubicBezTo>
                    <a:pt x="5561" y="4418"/>
                    <a:pt x="5894" y="4084"/>
                    <a:pt x="5894" y="3692"/>
                  </a:cubicBezTo>
                  <a:lnTo>
                    <a:pt x="5894" y="727"/>
                  </a:lnTo>
                  <a:cubicBezTo>
                    <a:pt x="5894" y="322"/>
                    <a:pt x="5561" y="1"/>
                    <a:pt x="5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781;p54"/>
            <p:cNvSpPr/>
            <p:nvPr/>
          </p:nvSpPr>
          <p:spPr>
            <a:xfrm>
              <a:off x="1066574" y="2483353"/>
              <a:ext cx="28806" cy="11045"/>
            </a:xfrm>
            <a:custGeom>
              <a:avLst/>
              <a:gdLst/>
              <a:ahLst/>
              <a:cxnLst/>
              <a:rect l="l" t="t" r="r" b="b"/>
              <a:pathLst>
                <a:path w="905" h="347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63"/>
                    <a:pt x="72" y="346"/>
                    <a:pt x="179" y="346"/>
                  </a:cubicBezTo>
                  <a:lnTo>
                    <a:pt x="726" y="346"/>
                  </a:lnTo>
                  <a:cubicBezTo>
                    <a:pt x="810" y="346"/>
                    <a:pt x="905" y="275"/>
                    <a:pt x="905" y="179"/>
                  </a:cubicBezTo>
                  <a:cubicBezTo>
                    <a:pt x="893" y="72"/>
                    <a:pt x="810" y="1"/>
                    <a:pt x="7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782;p54"/>
            <p:cNvSpPr/>
            <p:nvPr/>
          </p:nvSpPr>
          <p:spPr>
            <a:xfrm>
              <a:off x="1107126" y="2483353"/>
              <a:ext cx="76201" cy="11045"/>
            </a:xfrm>
            <a:custGeom>
              <a:avLst/>
              <a:gdLst/>
              <a:ahLst/>
              <a:cxnLst/>
              <a:rect l="l" t="t" r="r" b="b"/>
              <a:pathLst>
                <a:path w="2394" h="347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1" y="346"/>
                    <a:pt x="179" y="346"/>
                  </a:cubicBezTo>
                  <a:lnTo>
                    <a:pt x="2215" y="346"/>
                  </a:lnTo>
                  <a:cubicBezTo>
                    <a:pt x="2310" y="346"/>
                    <a:pt x="2393" y="275"/>
                    <a:pt x="2393" y="179"/>
                  </a:cubicBezTo>
                  <a:cubicBezTo>
                    <a:pt x="2393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783;p54"/>
            <p:cNvSpPr/>
            <p:nvPr/>
          </p:nvSpPr>
          <p:spPr>
            <a:xfrm>
              <a:off x="1065810" y="2512542"/>
              <a:ext cx="117516" cy="11395"/>
            </a:xfrm>
            <a:custGeom>
              <a:avLst/>
              <a:gdLst/>
              <a:ahLst/>
              <a:cxnLst/>
              <a:rect l="l" t="t" r="r" b="b"/>
              <a:pathLst>
                <a:path w="3692" h="358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74"/>
                    <a:pt x="84" y="358"/>
                    <a:pt x="179" y="358"/>
                  </a:cubicBezTo>
                  <a:lnTo>
                    <a:pt x="3513" y="358"/>
                  </a:lnTo>
                  <a:cubicBezTo>
                    <a:pt x="3608" y="358"/>
                    <a:pt x="3691" y="286"/>
                    <a:pt x="3691" y="179"/>
                  </a:cubicBezTo>
                  <a:cubicBezTo>
                    <a:pt x="3691" y="72"/>
                    <a:pt x="3608" y="1"/>
                    <a:pt x="3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784;p54"/>
            <p:cNvSpPr/>
            <p:nvPr/>
          </p:nvSpPr>
          <p:spPr>
            <a:xfrm>
              <a:off x="1065810" y="2542112"/>
              <a:ext cx="76583" cy="11395"/>
            </a:xfrm>
            <a:custGeom>
              <a:avLst/>
              <a:gdLst/>
              <a:ahLst/>
              <a:cxnLst/>
              <a:rect l="l" t="t" r="r" b="b"/>
              <a:pathLst>
                <a:path w="24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84" y="357"/>
                    <a:pt x="179" y="357"/>
                  </a:cubicBezTo>
                  <a:lnTo>
                    <a:pt x="2227" y="357"/>
                  </a:lnTo>
                  <a:cubicBezTo>
                    <a:pt x="2310" y="357"/>
                    <a:pt x="2405" y="274"/>
                    <a:pt x="2405" y="179"/>
                  </a:cubicBezTo>
                  <a:cubicBezTo>
                    <a:pt x="2405" y="72"/>
                    <a:pt x="2310" y="0"/>
                    <a:pt x="2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785;p54"/>
            <p:cNvSpPr/>
            <p:nvPr/>
          </p:nvSpPr>
          <p:spPr>
            <a:xfrm>
              <a:off x="1154489" y="2542112"/>
              <a:ext cx="28838" cy="11395"/>
            </a:xfrm>
            <a:custGeom>
              <a:avLst/>
              <a:gdLst/>
              <a:ahLst/>
              <a:cxnLst/>
              <a:rect l="l" t="t" r="r" b="b"/>
              <a:pathLst>
                <a:path w="9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72" y="357"/>
                    <a:pt x="179" y="357"/>
                  </a:cubicBezTo>
                  <a:lnTo>
                    <a:pt x="727" y="357"/>
                  </a:lnTo>
                  <a:cubicBezTo>
                    <a:pt x="822" y="357"/>
                    <a:pt x="905" y="274"/>
                    <a:pt x="905" y="179"/>
                  </a:cubicBezTo>
                  <a:cubicBezTo>
                    <a:pt x="905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1773;p54"/>
          <p:cNvGrpSpPr/>
          <p:nvPr/>
        </p:nvGrpSpPr>
        <p:grpSpPr>
          <a:xfrm>
            <a:off x="896940" y="1353296"/>
            <a:ext cx="677907" cy="506451"/>
            <a:chOff x="1341727" y="2483349"/>
            <a:chExt cx="419913" cy="308109"/>
          </a:xfrm>
        </p:grpSpPr>
        <p:sp>
          <p:nvSpPr>
            <p:cNvPr id="89" name="Google Shape;11774;p54"/>
            <p:cNvSpPr/>
            <p:nvPr/>
          </p:nvSpPr>
          <p:spPr>
            <a:xfrm>
              <a:off x="1623896" y="2522310"/>
              <a:ext cx="53488" cy="18605"/>
            </a:xfrm>
            <a:custGeom>
              <a:avLst/>
              <a:gdLst/>
              <a:ahLst/>
              <a:cxnLst/>
              <a:rect l="l" t="t" r="r" b="b"/>
              <a:pathLst>
                <a:path w="1406" h="489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22"/>
                    <a:pt x="167" y="322"/>
                  </a:cubicBezTo>
                  <a:cubicBezTo>
                    <a:pt x="346" y="322"/>
                    <a:pt x="882" y="358"/>
                    <a:pt x="1144" y="477"/>
                  </a:cubicBezTo>
                  <a:cubicBezTo>
                    <a:pt x="1167" y="489"/>
                    <a:pt x="1179" y="489"/>
                    <a:pt x="1215" y="489"/>
                  </a:cubicBezTo>
                  <a:cubicBezTo>
                    <a:pt x="1275" y="489"/>
                    <a:pt x="1334" y="465"/>
                    <a:pt x="1358" y="406"/>
                  </a:cubicBezTo>
                  <a:cubicBezTo>
                    <a:pt x="1406" y="346"/>
                    <a:pt x="1358" y="239"/>
                    <a:pt x="1286" y="191"/>
                  </a:cubicBezTo>
                  <a:cubicBezTo>
                    <a:pt x="917" y="1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775;p54"/>
            <p:cNvSpPr/>
            <p:nvPr/>
          </p:nvSpPr>
          <p:spPr>
            <a:xfrm>
              <a:off x="1341727" y="2483349"/>
              <a:ext cx="419913" cy="308109"/>
            </a:xfrm>
            <a:custGeom>
              <a:avLst/>
              <a:gdLst/>
              <a:ahLst/>
              <a:cxnLst/>
              <a:rect l="l" t="t" r="r" b="b"/>
              <a:pathLst>
                <a:path w="11038" h="8098" extrusionOk="0">
                  <a:moveTo>
                    <a:pt x="9156" y="501"/>
                  </a:moveTo>
                  <a:lnTo>
                    <a:pt x="9156" y="1168"/>
                  </a:lnTo>
                  <a:cubicBezTo>
                    <a:pt x="9156" y="1275"/>
                    <a:pt x="9120" y="1394"/>
                    <a:pt x="9073" y="1489"/>
                  </a:cubicBezTo>
                  <a:lnTo>
                    <a:pt x="9001" y="1644"/>
                  </a:lnTo>
                  <a:cubicBezTo>
                    <a:pt x="8989" y="1680"/>
                    <a:pt x="8989" y="1692"/>
                    <a:pt x="8989" y="1727"/>
                  </a:cubicBezTo>
                  <a:lnTo>
                    <a:pt x="8989" y="2061"/>
                  </a:lnTo>
                  <a:cubicBezTo>
                    <a:pt x="8989" y="2299"/>
                    <a:pt x="8894" y="2525"/>
                    <a:pt x="8715" y="2692"/>
                  </a:cubicBezTo>
                  <a:cubicBezTo>
                    <a:pt x="8537" y="2858"/>
                    <a:pt x="8311" y="2942"/>
                    <a:pt x="8072" y="2942"/>
                  </a:cubicBezTo>
                  <a:cubicBezTo>
                    <a:pt x="7620" y="2918"/>
                    <a:pt x="7227" y="2513"/>
                    <a:pt x="7227" y="2025"/>
                  </a:cubicBezTo>
                  <a:lnTo>
                    <a:pt x="7227" y="1727"/>
                  </a:lnTo>
                  <a:cubicBezTo>
                    <a:pt x="7227" y="1692"/>
                    <a:pt x="7227" y="1680"/>
                    <a:pt x="7215" y="1644"/>
                  </a:cubicBezTo>
                  <a:lnTo>
                    <a:pt x="7108" y="1453"/>
                  </a:lnTo>
                  <a:cubicBezTo>
                    <a:pt x="7084" y="1382"/>
                    <a:pt x="7049" y="1311"/>
                    <a:pt x="7049" y="1215"/>
                  </a:cubicBezTo>
                  <a:lnTo>
                    <a:pt x="7049" y="1203"/>
                  </a:lnTo>
                  <a:cubicBezTo>
                    <a:pt x="7049" y="810"/>
                    <a:pt x="7370" y="501"/>
                    <a:pt x="7751" y="501"/>
                  </a:cubicBezTo>
                  <a:close/>
                  <a:moveTo>
                    <a:pt x="3274" y="322"/>
                  </a:moveTo>
                  <a:cubicBezTo>
                    <a:pt x="3548" y="322"/>
                    <a:pt x="3786" y="429"/>
                    <a:pt x="3989" y="632"/>
                  </a:cubicBezTo>
                  <a:cubicBezTo>
                    <a:pt x="4179" y="834"/>
                    <a:pt x="4298" y="1108"/>
                    <a:pt x="4310" y="1394"/>
                  </a:cubicBezTo>
                  <a:cubicBezTo>
                    <a:pt x="4346" y="1739"/>
                    <a:pt x="4441" y="2442"/>
                    <a:pt x="4608" y="2858"/>
                  </a:cubicBezTo>
                  <a:cubicBezTo>
                    <a:pt x="4358" y="2942"/>
                    <a:pt x="3870" y="3096"/>
                    <a:pt x="3274" y="3096"/>
                  </a:cubicBezTo>
                  <a:cubicBezTo>
                    <a:pt x="3253" y="3097"/>
                    <a:pt x="3232" y="3097"/>
                    <a:pt x="3210" y="3097"/>
                  </a:cubicBezTo>
                  <a:cubicBezTo>
                    <a:pt x="2654" y="3097"/>
                    <a:pt x="2182" y="2951"/>
                    <a:pt x="1953" y="2870"/>
                  </a:cubicBezTo>
                  <a:cubicBezTo>
                    <a:pt x="2096" y="2442"/>
                    <a:pt x="2215" y="1739"/>
                    <a:pt x="2226" y="1394"/>
                  </a:cubicBezTo>
                  <a:cubicBezTo>
                    <a:pt x="2250" y="1096"/>
                    <a:pt x="2357" y="834"/>
                    <a:pt x="2560" y="632"/>
                  </a:cubicBezTo>
                  <a:cubicBezTo>
                    <a:pt x="2750" y="429"/>
                    <a:pt x="3000" y="322"/>
                    <a:pt x="3274" y="322"/>
                  </a:cubicBezTo>
                  <a:close/>
                  <a:moveTo>
                    <a:pt x="7751" y="3192"/>
                  </a:moveTo>
                  <a:cubicBezTo>
                    <a:pt x="7858" y="3227"/>
                    <a:pt x="7965" y="3251"/>
                    <a:pt x="8084" y="3251"/>
                  </a:cubicBezTo>
                  <a:lnTo>
                    <a:pt x="8120" y="3251"/>
                  </a:lnTo>
                  <a:cubicBezTo>
                    <a:pt x="8239" y="3251"/>
                    <a:pt x="8358" y="3239"/>
                    <a:pt x="8477" y="3192"/>
                  </a:cubicBezTo>
                  <a:lnTo>
                    <a:pt x="8477" y="3192"/>
                  </a:lnTo>
                  <a:cubicBezTo>
                    <a:pt x="8465" y="3251"/>
                    <a:pt x="8477" y="3299"/>
                    <a:pt x="8501" y="3346"/>
                  </a:cubicBezTo>
                  <a:lnTo>
                    <a:pt x="8358" y="3477"/>
                  </a:lnTo>
                  <a:cubicBezTo>
                    <a:pt x="8287" y="3549"/>
                    <a:pt x="8203" y="3585"/>
                    <a:pt x="8108" y="3585"/>
                  </a:cubicBezTo>
                  <a:cubicBezTo>
                    <a:pt x="8025" y="3585"/>
                    <a:pt x="7930" y="3549"/>
                    <a:pt x="7858" y="3477"/>
                  </a:cubicBezTo>
                  <a:lnTo>
                    <a:pt x="7727" y="3346"/>
                  </a:lnTo>
                  <a:cubicBezTo>
                    <a:pt x="7739" y="3299"/>
                    <a:pt x="7751" y="3251"/>
                    <a:pt x="7751" y="3192"/>
                  </a:cubicBezTo>
                  <a:close/>
                  <a:moveTo>
                    <a:pt x="3691" y="3418"/>
                  </a:moveTo>
                  <a:cubicBezTo>
                    <a:pt x="3750" y="3537"/>
                    <a:pt x="3870" y="3644"/>
                    <a:pt x="4001" y="3668"/>
                  </a:cubicBezTo>
                  <a:lnTo>
                    <a:pt x="4584" y="3835"/>
                  </a:lnTo>
                  <a:cubicBezTo>
                    <a:pt x="4727" y="3882"/>
                    <a:pt x="4834" y="4013"/>
                    <a:pt x="4834" y="4180"/>
                  </a:cubicBezTo>
                  <a:lnTo>
                    <a:pt x="4834" y="5680"/>
                  </a:lnTo>
                  <a:cubicBezTo>
                    <a:pt x="4834" y="5871"/>
                    <a:pt x="4667" y="6037"/>
                    <a:pt x="4477" y="6037"/>
                  </a:cubicBezTo>
                  <a:lnTo>
                    <a:pt x="4477" y="4811"/>
                  </a:lnTo>
                  <a:cubicBezTo>
                    <a:pt x="4477" y="4549"/>
                    <a:pt x="4239" y="4311"/>
                    <a:pt x="3977" y="4311"/>
                  </a:cubicBezTo>
                  <a:lnTo>
                    <a:pt x="2584" y="4311"/>
                  </a:lnTo>
                  <a:cubicBezTo>
                    <a:pt x="2310" y="4311"/>
                    <a:pt x="2084" y="4537"/>
                    <a:pt x="2084" y="4811"/>
                  </a:cubicBezTo>
                  <a:lnTo>
                    <a:pt x="2084" y="6037"/>
                  </a:lnTo>
                  <a:lnTo>
                    <a:pt x="2072" y="6037"/>
                  </a:lnTo>
                  <a:cubicBezTo>
                    <a:pt x="1869" y="6037"/>
                    <a:pt x="1715" y="5871"/>
                    <a:pt x="1715" y="5680"/>
                  </a:cubicBezTo>
                  <a:lnTo>
                    <a:pt x="1715" y="4180"/>
                  </a:lnTo>
                  <a:cubicBezTo>
                    <a:pt x="1715" y="4013"/>
                    <a:pt x="1810" y="3882"/>
                    <a:pt x="1965" y="3835"/>
                  </a:cubicBezTo>
                  <a:lnTo>
                    <a:pt x="2548" y="3668"/>
                  </a:lnTo>
                  <a:cubicBezTo>
                    <a:pt x="2679" y="3620"/>
                    <a:pt x="2798" y="3537"/>
                    <a:pt x="2858" y="3418"/>
                  </a:cubicBezTo>
                  <a:cubicBezTo>
                    <a:pt x="2988" y="3430"/>
                    <a:pt x="3119" y="3430"/>
                    <a:pt x="3274" y="3430"/>
                  </a:cubicBezTo>
                  <a:cubicBezTo>
                    <a:pt x="3417" y="3430"/>
                    <a:pt x="3560" y="3418"/>
                    <a:pt x="3691" y="3418"/>
                  </a:cubicBezTo>
                  <a:close/>
                  <a:moveTo>
                    <a:pt x="8668" y="3608"/>
                  </a:moveTo>
                  <a:cubicBezTo>
                    <a:pt x="8715" y="3644"/>
                    <a:pt x="8763" y="3656"/>
                    <a:pt x="8811" y="3668"/>
                  </a:cubicBezTo>
                  <a:lnTo>
                    <a:pt x="9382" y="3835"/>
                  </a:lnTo>
                  <a:cubicBezTo>
                    <a:pt x="9537" y="3882"/>
                    <a:pt x="9644" y="4013"/>
                    <a:pt x="9644" y="4180"/>
                  </a:cubicBezTo>
                  <a:lnTo>
                    <a:pt x="9644" y="5680"/>
                  </a:lnTo>
                  <a:cubicBezTo>
                    <a:pt x="9644" y="5871"/>
                    <a:pt x="9477" y="6037"/>
                    <a:pt x="9287" y="6037"/>
                  </a:cubicBezTo>
                  <a:lnTo>
                    <a:pt x="8584" y="6037"/>
                  </a:lnTo>
                  <a:lnTo>
                    <a:pt x="8584" y="6025"/>
                  </a:lnTo>
                  <a:lnTo>
                    <a:pt x="8584" y="5668"/>
                  </a:lnTo>
                  <a:lnTo>
                    <a:pt x="9120" y="5668"/>
                  </a:lnTo>
                  <a:cubicBezTo>
                    <a:pt x="9204" y="5668"/>
                    <a:pt x="9287" y="5597"/>
                    <a:pt x="9287" y="5502"/>
                  </a:cubicBezTo>
                  <a:lnTo>
                    <a:pt x="9287" y="4466"/>
                  </a:lnTo>
                  <a:cubicBezTo>
                    <a:pt x="9287" y="4370"/>
                    <a:pt x="9204" y="4299"/>
                    <a:pt x="9120" y="4299"/>
                  </a:cubicBezTo>
                  <a:cubicBezTo>
                    <a:pt x="9025" y="4299"/>
                    <a:pt x="8954" y="4370"/>
                    <a:pt x="8954" y="4466"/>
                  </a:cubicBezTo>
                  <a:lnTo>
                    <a:pt x="8954" y="5335"/>
                  </a:lnTo>
                  <a:lnTo>
                    <a:pt x="8584" y="5335"/>
                  </a:lnTo>
                  <a:lnTo>
                    <a:pt x="8584" y="4644"/>
                  </a:lnTo>
                  <a:cubicBezTo>
                    <a:pt x="8584" y="4466"/>
                    <a:pt x="8430" y="4311"/>
                    <a:pt x="8251" y="4311"/>
                  </a:cubicBezTo>
                  <a:lnTo>
                    <a:pt x="6513" y="4311"/>
                  </a:lnTo>
                  <a:lnTo>
                    <a:pt x="6513" y="4180"/>
                  </a:lnTo>
                  <a:lnTo>
                    <a:pt x="6548" y="4180"/>
                  </a:lnTo>
                  <a:cubicBezTo>
                    <a:pt x="6548" y="4013"/>
                    <a:pt x="6644" y="3882"/>
                    <a:pt x="6798" y="3835"/>
                  </a:cubicBezTo>
                  <a:lnTo>
                    <a:pt x="7382" y="3668"/>
                  </a:lnTo>
                  <a:cubicBezTo>
                    <a:pt x="7418" y="3656"/>
                    <a:pt x="7477" y="3644"/>
                    <a:pt x="7513" y="3608"/>
                  </a:cubicBezTo>
                  <a:lnTo>
                    <a:pt x="7620" y="3716"/>
                  </a:lnTo>
                  <a:cubicBezTo>
                    <a:pt x="7751" y="3847"/>
                    <a:pt x="7918" y="3906"/>
                    <a:pt x="8096" y="3906"/>
                  </a:cubicBezTo>
                  <a:cubicBezTo>
                    <a:pt x="8275" y="3906"/>
                    <a:pt x="8453" y="3835"/>
                    <a:pt x="8573" y="3716"/>
                  </a:cubicBezTo>
                  <a:lnTo>
                    <a:pt x="8668" y="3608"/>
                  </a:lnTo>
                  <a:close/>
                  <a:moveTo>
                    <a:pt x="8287" y="4644"/>
                  </a:moveTo>
                  <a:cubicBezTo>
                    <a:pt x="8287" y="4644"/>
                    <a:pt x="8299" y="4644"/>
                    <a:pt x="8299" y="4656"/>
                  </a:cubicBezTo>
                  <a:lnTo>
                    <a:pt x="8299" y="6037"/>
                  </a:lnTo>
                  <a:cubicBezTo>
                    <a:pt x="8299" y="6037"/>
                    <a:pt x="8299" y="6049"/>
                    <a:pt x="8287" y="6049"/>
                  </a:cubicBezTo>
                  <a:lnTo>
                    <a:pt x="6215" y="6049"/>
                  </a:lnTo>
                  <a:cubicBezTo>
                    <a:pt x="6215" y="6049"/>
                    <a:pt x="6203" y="6049"/>
                    <a:pt x="6203" y="6037"/>
                  </a:cubicBezTo>
                  <a:lnTo>
                    <a:pt x="6203" y="4656"/>
                  </a:lnTo>
                  <a:lnTo>
                    <a:pt x="8287" y="4644"/>
                  </a:lnTo>
                  <a:close/>
                  <a:moveTo>
                    <a:pt x="2084" y="6371"/>
                  </a:moveTo>
                  <a:lnTo>
                    <a:pt x="2084" y="6740"/>
                  </a:lnTo>
                  <a:lnTo>
                    <a:pt x="679" y="6740"/>
                  </a:lnTo>
                  <a:lnTo>
                    <a:pt x="679" y="6371"/>
                  </a:lnTo>
                  <a:close/>
                  <a:moveTo>
                    <a:pt x="10382" y="6371"/>
                  </a:moveTo>
                  <a:lnTo>
                    <a:pt x="10382" y="6740"/>
                  </a:lnTo>
                  <a:lnTo>
                    <a:pt x="4477" y="6740"/>
                  </a:lnTo>
                  <a:lnTo>
                    <a:pt x="4477" y="6371"/>
                  </a:lnTo>
                  <a:close/>
                  <a:moveTo>
                    <a:pt x="3953" y="4644"/>
                  </a:moveTo>
                  <a:cubicBezTo>
                    <a:pt x="4060" y="4644"/>
                    <a:pt x="4131" y="4728"/>
                    <a:pt x="4131" y="4823"/>
                  </a:cubicBezTo>
                  <a:lnTo>
                    <a:pt x="4131" y="7085"/>
                  </a:lnTo>
                  <a:lnTo>
                    <a:pt x="2393" y="7085"/>
                  </a:lnTo>
                  <a:lnTo>
                    <a:pt x="2393" y="4823"/>
                  </a:lnTo>
                  <a:cubicBezTo>
                    <a:pt x="2393" y="4716"/>
                    <a:pt x="2488" y="4644"/>
                    <a:pt x="2572" y="4644"/>
                  </a:cubicBezTo>
                  <a:close/>
                  <a:moveTo>
                    <a:pt x="3274" y="1"/>
                  </a:moveTo>
                  <a:cubicBezTo>
                    <a:pt x="2548" y="1"/>
                    <a:pt x="1965" y="596"/>
                    <a:pt x="1905" y="1370"/>
                  </a:cubicBezTo>
                  <a:cubicBezTo>
                    <a:pt x="1869" y="1692"/>
                    <a:pt x="1774" y="2346"/>
                    <a:pt x="1631" y="2751"/>
                  </a:cubicBezTo>
                  <a:cubicBezTo>
                    <a:pt x="1607" y="2835"/>
                    <a:pt x="1607" y="2930"/>
                    <a:pt x="1655" y="3001"/>
                  </a:cubicBezTo>
                  <a:cubicBezTo>
                    <a:pt x="1691" y="3073"/>
                    <a:pt x="1750" y="3156"/>
                    <a:pt x="1845" y="3180"/>
                  </a:cubicBezTo>
                  <a:cubicBezTo>
                    <a:pt x="1988" y="3227"/>
                    <a:pt x="2215" y="3299"/>
                    <a:pt x="2488" y="3358"/>
                  </a:cubicBezTo>
                  <a:lnTo>
                    <a:pt x="2465" y="3358"/>
                  </a:lnTo>
                  <a:lnTo>
                    <a:pt x="1893" y="3525"/>
                  </a:lnTo>
                  <a:cubicBezTo>
                    <a:pt x="1595" y="3608"/>
                    <a:pt x="1393" y="3882"/>
                    <a:pt x="1393" y="4180"/>
                  </a:cubicBezTo>
                  <a:lnTo>
                    <a:pt x="1393" y="5680"/>
                  </a:lnTo>
                  <a:cubicBezTo>
                    <a:pt x="1393" y="5811"/>
                    <a:pt x="1429" y="5930"/>
                    <a:pt x="1500" y="6037"/>
                  </a:cubicBezTo>
                  <a:lnTo>
                    <a:pt x="167" y="6037"/>
                  </a:lnTo>
                  <a:cubicBezTo>
                    <a:pt x="71" y="6037"/>
                    <a:pt x="0" y="6109"/>
                    <a:pt x="0" y="6204"/>
                  </a:cubicBezTo>
                  <a:cubicBezTo>
                    <a:pt x="0" y="6287"/>
                    <a:pt x="71" y="6371"/>
                    <a:pt x="167" y="6371"/>
                  </a:cubicBezTo>
                  <a:lnTo>
                    <a:pt x="345" y="6371"/>
                  </a:lnTo>
                  <a:lnTo>
                    <a:pt x="345" y="7930"/>
                  </a:lnTo>
                  <a:cubicBezTo>
                    <a:pt x="345" y="8014"/>
                    <a:pt x="417" y="8097"/>
                    <a:pt x="500" y="8097"/>
                  </a:cubicBezTo>
                  <a:cubicBezTo>
                    <a:pt x="595" y="8097"/>
                    <a:pt x="667" y="8014"/>
                    <a:pt x="667" y="7930"/>
                  </a:cubicBezTo>
                  <a:lnTo>
                    <a:pt x="667" y="7049"/>
                  </a:lnTo>
                  <a:lnTo>
                    <a:pt x="2072" y="7049"/>
                  </a:lnTo>
                  <a:lnTo>
                    <a:pt x="2072" y="7930"/>
                  </a:lnTo>
                  <a:cubicBezTo>
                    <a:pt x="2072" y="8014"/>
                    <a:pt x="2143" y="8097"/>
                    <a:pt x="2226" y="8097"/>
                  </a:cubicBezTo>
                  <a:cubicBezTo>
                    <a:pt x="2322" y="8097"/>
                    <a:pt x="2393" y="8014"/>
                    <a:pt x="2393" y="7930"/>
                  </a:cubicBezTo>
                  <a:lnTo>
                    <a:pt x="2393" y="7395"/>
                  </a:lnTo>
                  <a:lnTo>
                    <a:pt x="4155" y="7395"/>
                  </a:lnTo>
                  <a:lnTo>
                    <a:pt x="4155" y="7930"/>
                  </a:lnTo>
                  <a:cubicBezTo>
                    <a:pt x="4155" y="8014"/>
                    <a:pt x="4227" y="8097"/>
                    <a:pt x="4310" y="8097"/>
                  </a:cubicBezTo>
                  <a:cubicBezTo>
                    <a:pt x="4405" y="8097"/>
                    <a:pt x="4477" y="8014"/>
                    <a:pt x="4477" y="7930"/>
                  </a:cubicBezTo>
                  <a:lnTo>
                    <a:pt x="4477" y="7049"/>
                  </a:lnTo>
                  <a:lnTo>
                    <a:pt x="10370" y="7049"/>
                  </a:lnTo>
                  <a:lnTo>
                    <a:pt x="10370" y="7930"/>
                  </a:lnTo>
                  <a:cubicBezTo>
                    <a:pt x="10370" y="8014"/>
                    <a:pt x="10442" y="8097"/>
                    <a:pt x="10537" y="8097"/>
                  </a:cubicBezTo>
                  <a:cubicBezTo>
                    <a:pt x="10620" y="8097"/>
                    <a:pt x="10704" y="8014"/>
                    <a:pt x="10704" y="7930"/>
                  </a:cubicBezTo>
                  <a:lnTo>
                    <a:pt x="10704" y="6371"/>
                  </a:lnTo>
                  <a:lnTo>
                    <a:pt x="10882" y="6371"/>
                  </a:lnTo>
                  <a:cubicBezTo>
                    <a:pt x="10966" y="6371"/>
                    <a:pt x="11037" y="6287"/>
                    <a:pt x="11037" y="6204"/>
                  </a:cubicBezTo>
                  <a:cubicBezTo>
                    <a:pt x="11037" y="6109"/>
                    <a:pt x="10966" y="6037"/>
                    <a:pt x="10882" y="6037"/>
                  </a:cubicBezTo>
                  <a:lnTo>
                    <a:pt x="9894" y="6037"/>
                  </a:lnTo>
                  <a:cubicBezTo>
                    <a:pt x="9954" y="5930"/>
                    <a:pt x="10001" y="5811"/>
                    <a:pt x="10001" y="5680"/>
                  </a:cubicBezTo>
                  <a:lnTo>
                    <a:pt x="10001" y="4180"/>
                  </a:lnTo>
                  <a:cubicBezTo>
                    <a:pt x="10001" y="3882"/>
                    <a:pt x="9787" y="3608"/>
                    <a:pt x="9501" y="3525"/>
                  </a:cubicBezTo>
                  <a:lnTo>
                    <a:pt x="8930" y="3358"/>
                  </a:lnTo>
                  <a:cubicBezTo>
                    <a:pt x="8858" y="3335"/>
                    <a:pt x="8799" y="3275"/>
                    <a:pt x="8799" y="3180"/>
                  </a:cubicBezTo>
                  <a:lnTo>
                    <a:pt x="8799" y="3049"/>
                  </a:lnTo>
                  <a:cubicBezTo>
                    <a:pt x="8858" y="3001"/>
                    <a:pt x="8894" y="2977"/>
                    <a:pt x="8942" y="2918"/>
                  </a:cubicBezTo>
                  <a:cubicBezTo>
                    <a:pt x="9180" y="2692"/>
                    <a:pt x="9299" y="2382"/>
                    <a:pt x="9299" y="2049"/>
                  </a:cubicBezTo>
                  <a:lnTo>
                    <a:pt x="9299" y="1739"/>
                  </a:lnTo>
                  <a:lnTo>
                    <a:pt x="9358" y="1608"/>
                  </a:lnTo>
                  <a:cubicBezTo>
                    <a:pt x="9430" y="1453"/>
                    <a:pt x="9465" y="1311"/>
                    <a:pt x="9465" y="1144"/>
                  </a:cubicBezTo>
                  <a:lnTo>
                    <a:pt x="9465" y="310"/>
                  </a:lnTo>
                  <a:cubicBezTo>
                    <a:pt x="9465" y="215"/>
                    <a:pt x="9382" y="144"/>
                    <a:pt x="9299" y="144"/>
                  </a:cubicBezTo>
                  <a:lnTo>
                    <a:pt x="7739" y="144"/>
                  </a:lnTo>
                  <a:cubicBezTo>
                    <a:pt x="7168" y="144"/>
                    <a:pt x="6703" y="608"/>
                    <a:pt x="6703" y="1168"/>
                  </a:cubicBezTo>
                  <a:lnTo>
                    <a:pt x="6703" y="1191"/>
                  </a:lnTo>
                  <a:cubicBezTo>
                    <a:pt x="6703" y="1322"/>
                    <a:pt x="6739" y="1453"/>
                    <a:pt x="6798" y="1572"/>
                  </a:cubicBezTo>
                  <a:lnTo>
                    <a:pt x="6894" y="1739"/>
                  </a:lnTo>
                  <a:lnTo>
                    <a:pt x="6894" y="2001"/>
                  </a:lnTo>
                  <a:cubicBezTo>
                    <a:pt x="6894" y="2418"/>
                    <a:pt x="7096" y="2799"/>
                    <a:pt x="7406" y="3037"/>
                  </a:cubicBezTo>
                  <a:lnTo>
                    <a:pt x="7406" y="3180"/>
                  </a:lnTo>
                  <a:cubicBezTo>
                    <a:pt x="7406" y="3251"/>
                    <a:pt x="7346" y="3335"/>
                    <a:pt x="7275" y="3358"/>
                  </a:cubicBezTo>
                  <a:lnTo>
                    <a:pt x="6691" y="3525"/>
                  </a:lnTo>
                  <a:cubicBezTo>
                    <a:pt x="6394" y="3608"/>
                    <a:pt x="6203" y="3882"/>
                    <a:pt x="6203" y="4180"/>
                  </a:cubicBezTo>
                  <a:lnTo>
                    <a:pt x="6203" y="4311"/>
                  </a:lnTo>
                  <a:lnTo>
                    <a:pt x="6191" y="4311"/>
                  </a:lnTo>
                  <a:cubicBezTo>
                    <a:pt x="6013" y="4311"/>
                    <a:pt x="5858" y="4466"/>
                    <a:pt x="5858" y="4644"/>
                  </a:cubicBezTo>
                  <a:lnTo>
                    <a:pt x="5858" y="6025"/>
                  </a:lnTo>
                  <a:lnTo>
                    <a:pt x="5858" y="6037"/>
                  </a:lnTo>
                  <a:lnTo>
                    <a:pt x="5048" y="6037"/>
                  </a:lnTo>
                  <a:cubicBezTo>
                    <a:pt x="5108" y="5930"/>
                    <a:pt x="5144" y="5811"/>
                    <a:pt x="5144" y="5680"/>
                  </a:cubicBezTo>
                  <a:lnTo>
                    <a:pt x="5144" y="4180"/>
                  </a:lnTo>
                  <a:cubicBezTo>
                    <a:pt x="5144" y="3882"/>
                    <a:pt x="4941" y="3608"/>
                    <a:pt x="4655" y="3525"/>
                  </a:cubicBezTo>
                  <a:lnTo>
                    <a:pt x="4072" y="3358"/>
                  </a:lnTo>
                  <a:lnTo>
                    <a:pt x="4060" y="3358"/>
                  </a:lnTo>
                  <a:cubicBezTo>
                    <a:pt x="4346" y="3299"/>
                    <a:pt x="4560" y="3239"/>
                    <a:pt x="4703" y="3180"/>
                  </a:cubicBezTo>
                  <a:cubicBezTo>
                    <a:pt x="4786" y="3156"/>
                    <a:pt x="4846" y="3096"/>
                    <a:pt x="4893" y="3001"/>
                  </a:cubicBezTo>
                  <a:cubicBezTo>
                    <a:pt x="4941" y="2930"/>
                    <a:pt x="4941" y="2835"/>
                    <a:pt x="4905" y="2751"/>
                  </a:cubicBezTo>
                  <a:cubicBezTo>
                    <a:pt x="4763" y="2358"/>
                    <a:pt x="4655" y="1692"/>
                    <a:pt x="4643" y="1370"/>
                  </a:cubicBezTo>
                  <a:cubicBezTo>
                    <a:pt x="4584" y="572"/>
                    <a:pt x="4001" y="1"/>
                    <a:pt x="3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1776;p54"/>
            <p:cNvSpPr/>
            <p:nvPr/>
          </p:nvSpPr>
          <p:spPr>
            <a:xfrm>
              <a:off x="1611228" y="2679979"/>
              <a:ext cx="12250" cy="12708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11666;p54"/>
          <p:cNvGrpSpPr/>
          <p:nvPr/>
        </p:nvGrpSpPr>
        <p:grpSpPr>
          <a:xfrm>
            <a:off x="7840352" y="1377911"/>
            <a:ext cx="595263" cy="536201"/>
            <a:chOff x="2753373" y="2902523"/>
            <a:chExt cx="347552" cy="325557"/>
          </a:xfrm>
        </p:grpSpPr>
        <p:sp>
          <p:nvSpPr>
            <p:cNvPr id="93" name="Google Shape;11667;p54"/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68;p54"/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669;p54"/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70;p54"/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1671;p54"/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1672;p54"/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Right Brace 32"/>
          <p:cNvSpPr/>
          <p:nvPr/>
        </p:nvSpPr>
        <p:spPr>
          <a:xfrm rot="5400000">
            <a:off x="4423637" y="-1092893"/>
            <a:ext cx="294228" cy="8547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Google Shape;241;p26"/>
          <p:cNvSpPr txBox="1">
            <a:spLocks/>
          </p:cNvSpPr>
          <p:nvPr/>
        </p:nvSpPr>
        <p:spPr>
          <a:xfrm>
            <a:off x="3935666" y="3180920"/>
            <a:ext cx="26970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hr-HR" sz="2800" dirty="0"/>
              <a:t>30 dana</a:t>
            </a:r>
          </a:p>
        </p:txBody>
      </p:sp>
      <p:grpSp>
        <p:nvGrpSpPr>
          <p:cNvPr id="39" name="Google Shape;10161;p51"/>
          <p:cNvGrpSpPr/>
          <p:nvPr/>
        </p:nvGrpSpPr>
        <p:grpSpPr>
          <a:xfrm>
            <a:off x="3027318" y="1254975"/>
            <a:ext cx="778274" cy="637221"/>
            <a:chOff x="3075928" y="2445798"/>
            <a:chExt cx="363243" cy="300675"/>
          </a:xfrm>
        </p:grpSpPr>
        <p:sp>
          <p:nvSpPr>
            <p:cNvPr id="40" name="Google Shape;10162;p51"/>
            <p:cNvSpPr/>
            <p:nvPr/>
          </p:nvSpPr>
          <p:spPr>
            <a:xfrm>
              <a:off x="3227168" y="2675542"/>
              <a:ext cx="37002" cy="10581"/>
            </a:xfrm>
            <a:custGeom>
              <a:avLst/>
              <a:gdLst/>
              <a:ahLst/>
              <a:cxnLst/>
              <a:rect l="l" t="t" r="r" b="b"/>
              <a:pathLst>
                <a:path w="1168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163;p51"/>
            <p:cNvSpPr/>
            <p:nvPr/>
          </p:nvSpPr>
          <p:spPr>
            <a:xfrm>
              <a:off x="3075928" y="2445798"/>
              <a:ext cx="363243" cy="300675"/>
            </a:xfrm>
            <a:custGeom>
              <a:avLst/>
              <a:gdLst/>
              <a:ahLst/>
              <a:cxnLst/>
              <a:rect l="l" t="t" r="r" b="b"/>
              <a:pathLst>
                <a:path w="11466" h="9491" extrusionOk="0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164;p51"/>
            <p:cNvSpPr/>
            <p:nvPr/>
          </p:nvSpPr>
          <p:spPr>
            <a:xfrm>
              <a:off x="3141537" y="256539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165;p51"/>
            <p:cNvSpPr/>
            <p:nvPr/>
          </p:nvSpPr>
          <p:spPr>
            <a:xfrm>
              <a:off x="3185287" y="2565390"/>
              <a:ext cx="73593" cy="10233"/>
            </a:xfrm>
            <a:custGeom>
              <a:avLst/>
              <a:gdLst/>
              <a:ahLst/>
              <a:cxnLst/>
              <a:rect l="l" t="t" r="r" b="b"/>
              <a:pathLst>
                <a:path w="2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166;p51"/>
            <p:cNvSpPr/>
            <p:nvPr/>
          </p:nvSpPr>
          <p:spPr>
            <a:xfrm>
              <a:off x="3185287" y="2578601"/>
              <a:ext cx="73593" cy="10201"/>
            </a:xfrm>
            <a:custGeom>
              <a:avLst/>
              <a:gdLst/>
              <a:ahLst/>
              <a:cxnLst/>
              <a:rect l="l" t="t" r="r" b="b"/>
              <a:pathLst>
                <a:path w="2323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67;p51"/>
            <p:cNvSpPr/>
            <p:nvPr/>
          </p:nvSpPr>
          <p:spPr>
            <a:xfrm>
              <a:off x="3185287" y="2591811"/>
              <a:ext cx="73212" cy="10201"/>
            </a:xfrm>
            <a:custGeom>
              <a:avLst/>
              <a:gdLst/>
              <a:ahLst/>
              <a:cxnLst/>
              <a:rect l="l" t="t" r="r" b="b"/>
              <a:pathLst>
                <a:path w="231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168;p51"/>
            <p:cNvSpPr/>
            <p:nvPr/>
          </p:nvSpPr>
          <p:spPr>
            <a:xfrm>
              <a:off x="3141537" y="260952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169;p51"/>
            <p:cNvSpPr/>
            <p:nvPr/>
          </p:nvSpPr>
          <p:spPr>
            <a:xfrm>
              <a:off x="3185287" y="2609520"/>
              <a:ext cx="73212" cy="10613"/>
            </a:xfrm>
            <a:custGeom>
              <a:avLst/>
              <a:gdLst/>
              <a:ahLst/>
              <a:cxnLst/>
              <a:rect l="l" t="t" r="r" b="b"/>
              <a:pathLst>
                <a:path w="2311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170;p51"/>
            <p:cNvSpPr/>
            <p:nvPr/>
          </p:nvSpPr>
          <p:spPr>
            <a:xfrm>
              <a:off x="3185287" y="2622731"/>
              <a:ext cx="73212" cy="10581"/>
            </a:xfrm>
            <a:custGeom>
              <a:avLst/>
              <a:gdLst/>
              <a:ahLst/>
              <a:cxnLst/>
              <a:rect l="l" t="t" r="r" b="b"/>
              <a:pathLst>
                <a:path w="2311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171;p51"/>
            <p:cNvSpPr/>
            <p:nvPr/>
          </p:nvSpPr>
          <p:spPr>
            <a:xfrm>
              <a:off x="3185287" y="2636670"/>
              <a:ext cx="73212" cy="10233"/>
            </a:xfrm>
            <a:custGeom>
              <a:avLst/>
              <a:gdLst/>
              <a:ahLst/>
              <a:cxnLst/>
              <a:rect l="l" t="t" r="r" b="b"/>
              <a:pathLst>
                <a:path w="2311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172;p51"/>
            <p:cNvSpPr/>
            <p:nvPr/>
          </p:nvSpPr>
          <p:spPr>
            <a:xfrm>
              <a:off x="3330509" y="2471839"/>
              <a:ext cx="82653" cy="82653"/>
            </a:xfrm>
            <a:custGeom>
              <a:avLst/>
              <a:gdLst/>
              <a:ahLst/>
              <a:cxnLst/>
              <a:rect l="l" t="t" r="r" b="b"/>
              <a:pathLst>
                <a:path w="2609" h="2609" extrusionOk="0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subTitle" idx="3"/>
          </p:nvPr>
        </p:nvSpPr>
        <p:spPr>
          <a:xfrm>
            <a:off x="7118199" y="75051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Potapanje brodova</a:t>
            </a:r>
            <a:endParaRPr dirty="0"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1281772" y="2027168"/>
            <a:ext cx="2697000" cy="7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100" dirty="0"/>
              <a:t>-uz pomoć programa </a:t>
            </a:r>
            <a:r>
              <a:rPr lang="hr-HR" sz="1100" b="1" dirty="0"/>
              <a:t>pygame</a:t>
            </a:r>
            <a:endParaRPr sz="1100" b="1" dirty="0"/>
          </a:p>
        </p:txBody>
      </p:sp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7157331" y="2687938"/>
            <a:ext cx="1339200" cy="8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r-HR" dirty="0"/>
              <a:t>3</a:t>
            </a:r>
            <a:endParaRPr dirty="0"/>
          </a:p>
        </p:txBody>
      </p:sp>
      <p:grpSp>
        <p:nvGrpSpPr>
          <p:cNvPr id="243" name="Google Shape;243;p26"/>
          <p:cNvGrpSpPr/>
          <p:nvPr/>
        </p:nvGrpSpPr>
        <p:grpSpPr>
          <a:xfrm>
            <a:off x="-609907" y="2666434"/>
            <a:ext cx="302400" cy="399000"/>
            <a:chOff x="3360487" y="1116700"/>
            <a:chExt cx="302400" cy="399000"/>
          </a:xfrm>
        </p:grpSpPr>
        <p:cxnSp>
          <p:nvCxnSpPr>
            <p:cNvPr id="244" name="Google Shape;244;p26"/>
            <p:cNvCxnSpPr/>
            <p:nvPr/>
          </p:nvCxnSpPr>
          <p:spPr>
            <a:xfrm>
              <a:off x="3360487" y="1119389"/>
              <a:ext cx="302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26"/>
            <p:cNvCxnSpPr/>
            <p:nvPr/>
          </p:nvCxnSpPr>
          <p:spPr>
            <a:xfrm rot="10800000">
              <a:off x="3660425" y="1116700"/>
              <a:ext cx="0" cy="39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  <p:grpSp>
        <p:nvGrpSpPr>
          <p:cNvPr id="246" name="Google Shape;246;p26"/>
          <p:cNvGrpSpPr/>
          <p:nvPr/>
        </p:nvGrpSpPr>
        <p:grpSpPr>
          <a:xfrm rot="-5400000">
            <a:off x="7610725" y="2224047"/>
            <a:ext cx="944700" cy="695400"/>
            <a:chOff x="7486200" y="2963347"/>
            <a:chExt cx="944700" cy="695400"/>
          </a:xfrm>
        </p:grpSpPr>
        <p:cxnSp>
          <p:nvCxnSpPr>
            <p:cNvPr id="247" name="Google Shape;247;p26"/>
            <p:cNvCxnSpPr/>
            <p:nvPr/>
          </p:nvCxnSpPr>
          <p:spPr>
            <a:xfrm>
              <a:off x="7486200" y="3655747"/>
              <a:ext cx="944700" cy="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6"/>
            <p:cNvCxnSpPr/>
            <p:nvPr/>
          </p:nvCxnSpPr>
          <p:spPr>
            <a:xfrm rot="10800000">
              <a:off x="8430900" y="2963347"/>
              <a:ext cx="0" cy="69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249" name="Google Shape;249;p26"/>
          <p:cNvSpPr/>
          <p:nvPr/>
        </p:nvSpPr>
        <p:spPr>
          <a:xfrm rot="-1798836">
            <a:off x="8052373" y="607992"/>
            <a:ext cx="932519" cy="886508"/>
          </a:xfrm>
          <a:prstGeom prst="star8">
            <a:avLst>
              <a:gd name="adj" fmla="val 16258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"/>
          <p:cNvSpPr txBox="1">
            <a:spLocks noGrp="1"/>
          </p:cNvSpPr>
          <p:nvPr>
            <p:ph type="subTitle" idx="2"/>
          </p:nvPr>
        </p:nvSpPr>
        <p:spPr>
          <a:xfrm>
            <a:off x="0" y="92832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MLK Jr Games</a:t>
            </a:r>
            <a:endParaRPr dirty="0"/>
          </a:p>
        </p:txBody>
      </p:sp>
      <p:sp>
        <p:nvSpPr>
          <p:cNvPr id="251" name="Google Shape;251;p26"/>
          <p:cNvSpPr txBox="1">
            <a:spLocks noGrp="1"/>
          </p:cNvSpPr>
          <p:nvPr>
            <p:ph type="ctrTitle" idx="4"/>
          </p:nvPr>
        </p:nvSpPr>
        <p:spPr>
          <a:xfrm>
            <a:off x="1063413" y="1676645"/>
            <a:ext cx="5032940" cy="8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hlinkClick r:id="rId3"/>
              </a:rPr>
              <a:t>Programsko rješenje</a:t>
            </a:r>
            <a:endParaRPr dirty="0"/>
          </a:p>
        </p:txBody>
      </p:sp>
      <p:sp>
        <p:nvSpPr>
          <p:cNvPr id="252" name="Google Shape;252;p26"/>
          <p:cNvSpPr txBox="1">
            <a:spLocks noGrp="1"/>
          </p:cNvSpPr>
          <p:nvPr>
            <p:ph type="ctrTitle" idx="5"/>
          </p:nvPr>
        </p:nvSpPr>
        <p:spPr>
          <a:xfrm>
            <a:off x="8385130" y="2635944"/>
            <a:ext cx="45719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3" name="Google Shape;253;p26"/>
          <p:cNvCxnSpPr>
            <a:endCxn id="251" idx="2"/>
          </p:cNvCxnSpPr>
          <p:nvPr/>
        </p:nvCxnSpPr>
        <p:spPr>
          <a:xfrm rot="10800000">
            <a:off x="3579883" y="2541245"/>
            <a:ext cx="4043948" cy="43732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4" name="Google Shape;254;p26"/>
          <p:cNvCxnSpPr/>
          <p:nvPr/>
        </p:nvCxnSpPr>
        <p:spPr>
          <a:xfrm rot="10800000">
            <a:off x="3547138" y="2099398"/>
            <a:ext cx="4707011" cy="508900"/>
          </a:xfrm>
          <a:prstGeom prst="bentConnector3">
            <a:avLst>
              <a:gd name="adj1" fmla="val 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55" name="Google Shape;255;p26"/>
          <p:cNvGrpSpPr/>
          <p:nvPr/>
        </p:nvGrpSpPr>
        <p:grpSpPr>
          <a:xfrm>
            <a:off x="-1022660" y="2978568"/>
            <a:ext cx="3999369" cy="2717173"/>
            <a:chOff x="6212725" y="-953337"/>
            <a:chExt cx="3999369" cy="2717173"/>
          </a:xfrm>
        </p:grpSpPr>
        <p:sp>
          <p:nvSpPr>
            <p:cNvPr id="256" name="Google Shape;256;p26"/>
            <p:cNvSpPr/>
            <p:nvPr/>
          </p:nvSpPr>
          <p:spPr>
            <a:xfrm rot="-1799789">
              <a:off x="6230397" y="-179488"/>
              <a:ext cx="3355556" cy="969602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 rot="-1799789">
              <a:off x="6838866" y="20385"/>
              <a:ext cx="3355556" cy="969602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26"/>
          <p:cNvGrpSpPr/>
          <p:nvPr/>
        </p:nvGrpSpPr>
        <p:grpSpPr>
          <a:xfrm>
            <a:off x="8254149" y="341693"/>
            <a:ext cx="1106808" cy="1106808"/>
            <a:chOff x="1347591" y="1345255"/>
            <a:chExt cx="1106808" cy="1106808"/>
          </a:xfrm>
        </p:grpSpPr>
        <p:sp>
          <p:nvSpPr>
            <p:cNvPr id="259" name="Google Shape;259;p26"/>
            <p:cNvSpPr/>
            <p:nvPr/>
          </p:nvSpPr>
          <p:spPr>
            <a:xfrm>
              <a:off x="1818400" y="1432275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 rot="10800000">
              <a:off x="1818400" y="1898625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 rot="-5400000">
              <a:off x="1585225" y="1665450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 rot="5400000">
              <a:off x="2051575" y="1665450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 rot="-2700000">
              <a:off x="1653564" y="1500485"/>
              <a:ext cx="165463" cy="46669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 rot="8100000">
              <a:off x="1983073" y="1830225"/>
              <a:ext cx="165463" cy="46669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 rot="2700000">
              <a:off x="2065668" y="1301237"/>
              <a:ext cx="165463" cy="70003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 rot="-8100000" flipH="1">
              <a:off x="1570860" y="1796045"/>
              <a:ext cx="165463" cy="70003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1234580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191932" y="163485"/>
            <a:ext cx="2271900" cy="283500"/>
          </a:xfrm>
        </p:spPr>
        <p:txBody>
          <a:bodyPr/>
          <a:lstStyle/>
          <a:p>
            <a:r>
              <a:rPr lang="hr-HR" dirty="0"/>
              <a:t>MLK Jr Games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6787595" y="163485"/>
            <a:ext cx="2271900" cy="283500"/>
          </a:xfrm>
        </p:spPr>
        <p:txBody>
          <a:bodyPr/>
          <a:lstStyle/>
          <a:p>
            <a:r>
              <a:rPr lang="hr-HR" dirty="0"/>
              <a:t>Potapanje brodova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 idx="4"/>
          </p:nvPr>
        </p:nvSpPr>
        <p:spPr>
          <a:xfrm>
            <a:off x="713050" y="2203644"/>
            <a:ext cx="3858900" cy="864600"/>
          </a:xfrm>
        </p:spPr>
        <p:txBody>
          <a:bodyPr/>
          <a:lstStyle/>
          <a:p>
            <a:r>
              <a:rPr lang="hr-HR" dirty="0"/>
              <a:t>Hvala na pozornosti!</a:t>
            </a:r>
          </a:p>
        </p:txBody>
      </p:sp>
      <p:sp>
        <p:nvSpPr>
          <p:cNvPr id="7" name="Title 6"/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36991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Naš tim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-53889" y="54684"/>
            <a:ext cx="2271900" cy="283500"/>
          </a:xfrm>
        </p:spPr>
        <p:txBody>
          <a:bodyPr/>
          <a:lstStyle/>
          <a:p>
            <a:r>
              <a:rPr lang="hr-HR" dirty="0"/>
              <a:t>MLK Jr Games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7056828" y="-28598"/>
            <a:ext cx="2271900" cy="283500"/>
          </a:xfrm>
        </p:spPr>
        <p:txBody>
          <a:bodyPr/>
          <a:lstStyle/>
          <a:p>
            <a:r>
              <a:rPr lang="hr-HR" dirty="0"/>
              <a:t>Potapanje brodova</a:t>
            </a:r>
          </a:p>
        </p:txBody>
      </p:sp>
      <p:sp>
        <p:nvSpPr>
          <p:cNvPr id="6" name="Google Shape;11570;p54"/>
          <p:cNvSpPr/>
          <p:nvPr/>
        </p:nvSpPr>
        <p:spPr>
          <a:xfrm>
            <a:off x="347812" y="1063340"/>
            <a:ext cx="372188" cy="309260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036022" y="3171377"/>
            <a:ext cx="3049187" cy="1034403"/>
          </a:xfrm>
        </p:spPr>
        <p:txBody>
          <a:bodyPr/>
          <a:lstStyle/>
          <a:p>
            <a:pPr marL="158750" indent="0" algn="ctr">
              <a:buNone/>
            </a:pPr>
            <a:r>
              <a:rPr lang="hr-HR" dirty="0"/>
              <a:t>Rožić Roko</a:t>
            </a:r>
          </a:p>
        </p:txBody>
      </p:sp>
      <p:grpSp>
        <p:nvGrpSpPr>
          <p:cNvPr id="8" name="Google Shape;9409;p50"/>
          <p:cNvGrpSpPr/>
          <p:nvPr/>
        </p:nvGrpSpPr>
        <p:grpSpPr>
          <a:xfrm>
            <a:off x="3868911" y="2041689"/>
            <a:ext cx="1039456" cy="739740"/>
            <a:chOff x="6188327" y="2955408"/>
            <a:chExt cx="371395" cy="272857"/>
          </a:xfrm>
        </p:grpSpPr>
        <p:sp>
          <p:nvSpPr>
            <p:cNvPr id="9" name="Google Shape;9410;p50"/>
            <p:cNvSpPr/>
            <p:nvPr/>
          </p:nvSpPr>
          <p:spPr>
            <a:xfrm>
              <a:off x="6229990" y="2978897"/>
              <a:ext cx="289567" cy="197840"/>
            </a:xfrm>
            <a:custGeom>
              <a:avLst/>
              <a:gdLst/>
              <a:ahLst/>
              <a:cxnLst/>
              <a:rect l="l" t="t" r="r" b="b"/>
              <a:pathLst>
                <a:path w="9098" h="6216" extrusionOk="0">
                  <a:moveTo>
                    <a:pt x="2894" y="1263"/>
                  </a:moveTo>
                  <a:cubicBezTo>
                    <a:pt x="3097" y="1263"/>
                    <a:pt x="3263" y="1429"/>
                    <a:pt x="3263" y="1632"/>
                  </a:cubicBezTo>
                  <a:lnTo>
                    <a:pt x="3263" y="2001"/>
                  </a:lnTo>
                  <a:cubicBezTo>
                    <a:pt x="3263" y="2322"/>
                    <a:pt x="3013" y="2572"/>
                    <a:pt x="2704" y="2572"/>
                  </a:cubicBezTo>
                  <a:cubicBezTo>
                    <a:pt x="2406" y="2561"/>
                    <a:pt x="2144" y="2299"/>
                    <a:pt x="2144" y="2001"/>
                  </a:cubicBezTo>
                  <a:lnTo>
                    <a:pt x="2144" y="1632"/>
                  </a:lnTo>
                  <a:cubicBezTo>
                    <a:pt x="2144" y="1429"/>
                    <a:pt x="2311" y="1263"/>
                    <a:pt x="2525" y="1263"/>
                  </a:cubicBezTo>
                  <a:close/>
                  <a:moveTo>
                    <a:pt x="7264" y="1084"/>
                  </a:moveTo>
                  <a:cubicBezTo>
                    <a:pt x="7371" y="1084"/>
                    <a:pt x="7466" y="1168"/>
                    <a:pt x="7466" y="1275"/>
                  </a:cubicBezTo>
                  <a:lnTo>
                    <a:pt x="7466" y="1822"/>
                  </a:lnTo>
                  <a:cubicBezTo>
                    <a:pt x="7466" y="1894"/>
                    <a:pt x="7430" y="1953"/>
                    <a:pt x="7359" y="1989"/>
                  </a:cubicBezTo>
                  <a:cubicBezTo>
                    <a:pt x="7299" y="2025"/>
                    <a:pt x="7264" y="2084"/>
                    <a:pt x="7264" y="2144"/>
                  </a:cubicBezTo>
                  <a:lnTo>
                    <a:pt x="7264" y="2406"/>
                  </a:lnTo>
                  <a:cubicBezTo>
                    <a:pt x="7264" y="2477"/>
                    <a:pt x="7323" y="2549"/>
                    <a:pt x="7407" y="2572"/>
                  </a:cubicBezTo>
                  <a:lnTo>
                    <a:pt x="7859" y="2692"/>
                  </a:lnTo>
                  <a:cubicBezTo>
                    <a:pt x="7954" y="2703"/>
                    <a:pt x="8014" y="2787"/>
                    <a:pt x="8014" y="2882"/>
                  </a:cubicBezTo>
                  <a:lnTo>
                    <a:pt x="8014" y="2930"/>
                  </a:lnTo>
                  <a:lnTo>
                    <a:pt x="6168" y="2930"/>
                  </a:lnTo>
                  <a:lnTo>
                    <a:pt x="6168" y="2882"/>
                  </a:lnTo>
                  <a:cubicBezTo>
                    <a:pt x="6168" y="2787"/>
                    <a:pt x="6228" y="2715"/>
                    <a:pt x="6311" y="2692"/>
                  </a:cubicBezTo>
                  <a:lnTo>
                    <a:pt x="6776" y="2572"/>
                  </a:lnTo>
                  <a:cubicBezTo>
                    <a:pt x="6847" y="2549"/>
                    <a:pt x="6907" y="2477"/>
                    <a:pt x="6907" y="2406"/>
                  </a:cubicBezTo>
                  <a:lnTo>
                    <a:pt x="6907" y="2144"/>
                  </a:lnTo>
                  <a:cubicBezTo>
                    <a:pt x="6895" y="2060"/>
                    <a:pt x="6871" y="2025"/>
                    <a:pt x="6811" y="1989"/>
                  </a:cubicBezTo>
                  <a:cubicBezTo>
                    <a:pt x="6752" y="1953"/>
                    <a:pt x="6704" y="1882"/>
                    <a:pt x="6704" y="1822"/>
                  </a:cubicBezTo>
                  <a:lnTo>
                    <a:pt x="6704" y="1275"/>
                  </a:lnTo>
                  <a:cubicBezTo>
                    <a:pt x="6704" y="1168"/>
                    <a:pt x="6787" y="1084"/>
                    <a:pt x="6895" y="1084"/>
                  </a:cubicBezTo>
                  <a:close/>
                  <a:moveTo>
                    <a:pt x="8752" y="334"/>
                  </a:moveTo>
                  <a:lnTo>
                    <a:pt x="8752" y="2930"/>
                  </a:lnTo>
                  <a:lnTo>
                    <a:pt x="8371" y="2930"/>
                  </a:lnTo>
                  <a:lnTo>
                    <a:pt x="8371" y="2882"/>
                  </a:lnTo>
                  <a:cubicBezTo>
                    <a:pt x="8371" y="2632"/>
                    <a:pt x="8204" y="2418"/>
                    <a:pt x="7966" y="2358"/>
                  </a:cubicBezTo>
                  <a:lnTo>
                    <a:pt x="7645" y="2287"/>
                  </a:lnTo>
                  <a:lnTo>
                    <a:pt x="7645" y="2227"/>
                  </a:lnTo>
                  <a:cubicBezTo>
                    <a:pt x="7764" y="2120"/>
                    <a:pt x="7823" y="1977"/>
                    <a:pt x="7823" y="1822"/>
                  </a:cubicBezTo>
                  <a:lnTo>
                    <a:pt x="7823" y="1275"/>
                  </a:lnTo>
                  <a:cubicBezTo>
                    <a:pt x="7823" y="977"/>
                    <a:pt x="7585" y="739"/>
                    <a:pt x="7288" y="739"/>
                  </a:cubicBezTo>
                  <a:lnTo>
                    <a:pt x="6907" y="739"/>
                  </a:lnTo>
                  <a:cubicBezTo>
                    <a:pt x="6609" y="739"/>
                    <a:pt x="6371" y="977"/>
                    <a:pt x="6371" y="1275"/>
                  </a:cubicBezTo>
                  <a:lnTo>
                    <a:pt x="6371" y="1822"/>
                  </a:lnTo>
                  <a:cubicBezTo>
                    <a:pt x="6371" y="1977"/>
                    <a:pt x="6454" y="2120"/>
                    <a:pt x="6549" y="2227"/>
                  </a:cubicBezTo>
                  <a:lnTo>
                    <a:pt x="6549" y="2287"/>
                  </a:lnTo>
                  <a:lnTo>
                    <a:pt x="6228" y="2358"/>
                  </a:lnTo>
                  <a:cubicBezTo>
                    <a:pt x="5990" y="2418"/>
                    <a:pt x="5823" y="2632"/>
                    <a:pt x="5823" y="2882"/>
                  </a:cubicBezTo>
                  <a:lnTo>
                    <a:pt x="5823" y="2930"/>
                  </a:lnTo>
                  <a:lnTo>
                    <a:pt x="5442" y="2930"/>
                  </a:lnTo>
                  <a:lnTo>
                    <a:pt x="5442" y="334"/>
                  </a:lnTo>
                  <a:close/>
                  <a:moveTo>
                    <a:pt x="2894" y="2906"/>
                  </a:moveTo>
                  <a:lnTo>
                    <a:pt x="2894" y="2989"/>
                  </a:lnTo>
                  <a:cubicBezTo>
                    <a:pt x="2894" y="3049"/>
                    <a:pt x="2906" y="3108"/>
                    <a:pt x="2954" y="3168"/>
                  </a:cubicBezTo>
                  <a:lnTo>
                    <a:pt x="2716" y="3406"/>
                  </a:lnTo>
                  <a:lnTo>
                    <a:pt x="2704" y="3406"/>
                  </a:lnTo>
                  <a:lnTo>
                    <a:pt x="2466" y="3168"/>
                  </a:lnTo>
                  <a:cubicBezTo>
                    <a:pt x="2489" y="3108"/>
                    <a:pt x="2501" y="3049"/>
                    <a:pt x="2501" y="2989"/>
                  </a:cubicBezTo>
                  <a:lnTo>
                    <a:pt x="2501" y="2906"/>
                  </a:lnTo>
                  <a:close/>
                  <a:moveTo>
                    <a:pt x="3251" y="3346"/>
                  </a:moveTo>
                  <a:lnTo>
                    <a:pt x="3597" y="3477"/>
                  </a:lnTo>
                  <a:cubicBezTo>
                    <a:pt x="3739" y="3537"/>
                    <a:pt x="3835" y="3668"/>
                    <a:pt x="3835" y="3835"/>
                  </a:cubicBezTo>
                  <a:lnTo>
                    <a:pt x="3835" y="4918"/>
                  </a:lnTo>
                  <a:cubicBezTo>
                    <a:pt x="3835" y="5025"/>
                    <a:pt x="3739" y="5108"/>
                    <a:pt x="3632" y="5108"/>
                  </a:cubicBezTo>
                  <a:lnTo>
                    <a:pt x="2894" y="5108"/>
                  </a:lnTo>
                  <a:lnTo>
                    <a:pt x="2894" y="4906"/>
                  </a:lnTo>
                  <a:lnTo>
                    <a:pt x="3263" y="4906"/>
                  </a:lnTo>
                  <a:cubicBezTo>
                    <a:pt x="3358" y="4906"/>
                    <a:pt x="3430" y="4835"/>
                    <a:pt x="3430" y="4739"/>
                  </a:cubicBezTo>
                  <a:lnTo>
                    <a:pt x="3430" y="4192"/>
                  </a:lnTo>
                  <a:cubicBezTo>
                    <a:pt x="3430" y="4096"/>
                    <a:pt x="3358" y="4025"/>
                    <a:pt x="3263" y="4025"/>
                  </a:cubicBezTo>
                  <a:cubicBezTo>
                    <a:pt x="3180" y="4025"/>
                    <a:pt x="3097" y="4096"/>
                    <a:pt x="3097" y="4192"/>
                  </a:cubicBezTo>
                  <a:lnTo>
                    <a:pt x="3097" y="4561"/>
                  </a:lnTo>
                  <a:lnTo>
                    <a:pt x="2346" y="4561"/>
                  </a:lnTo>
                  <a:lnTo>
                    <a:pt x="2346" y="4192"/>
                  </a:lnTo>
                  <a:cubicBezTo>
                    <a:pt x="2346" y="4096"/>
                    <a:pt x="2263" y="4025"/>
                    <a:pt x="2180" y="4025"/>
                  </a:cubicBezTo>
                  <a:cubicBezTo>
                    <a:pt x="2085" y="4025"/>
                    <a:pt x="2013" y="4096"/>
                    <a:pt x="2013" y="4192"/>
                  </a:cubicBezTo>
                  <a:lnTo>
                    <a:pt x="2013" y="4739"/>
                  </a:lnTo>
                  <a:cubicBezTo>
                    <a:pt x="2013" y="4835"/>
                    <a:pt x="2085" y="4906"/>
                    <a:pt x="2180" y="4906"/>
                  </a:cubicBezTo>
                  <a:lnTo>
                    <a:pt x="2549" y="4906"/>
                  </a:lnTo>
                  <a:lnTo>
                    <a:pt x="2549" y="5120"/>
                  </a:lnTo>
                  <a:lnTo>
                    <a:pt x="1811" y="5120"/>
                  </a:lnTo>
                  <a:cubicBezTo>
                    <a:pt x="1704" y="5120"/>
                    <a:pt x="1608" y="5025"/>
                    <a:pt x="1608" y="4918"/>
                  </a:cubicBezTo>
                  <a:lnTo>
                    <a:pt x="1608" y="3835"/>
                  </a:lnTo>
                  <a:lnTo>
                    <a:pt x="1596" y="3835"/>
                  </a:lnTo>
                  <a:cubicBezTo>
                    <a:pt x="1596" y="3680"/>
                    <a:pt x="1704" y="3537"/>
                    <a:pt x="1834" y="3477"/>
                  </a:cubicBezTo>
                  <a:lnTo>
                    <a:pt x="2180" y="3346"/>
                  </a:lnTo>
                  <a:lnTo>
                    <a:pt x="2466" y="3632"/>
                  </a:lnTo>
                  <a:cubicBezTo>
                    <a:pt x="2537" y="3704"/>
                    <a:pt x="2620" y="3727"/>
                    <a:pt x="2716" y="3727"/>
                  </a:cubicBezTo>
                  <a:cubicBezTo>
                    <a:pt x="2799" y="3727"/>
                    <a:pt x="2894" y="3704"/>
                    <a:pt x="2966" y="3632"/>
                  </a:cubicBezTo>
                  <a:lnTo>
                    <a:pt x="3251" y="3346"/>
                  </a:lnTo>
                  <a:close/>
                  <a:moveTo>
                    <a:pt x="5097" y="5085"/>
                  </a:moveTo>
                  <a:lnTo>
                    <a:pt x="5097" y="5847"/>
                  </a:lnTo>
                  <a:lnTo>
                    <a:pt x="322" y="5847"/>
                  </a:lnTo>
                  <a:lnTo>
                    <a:pt x="322" y="5085"/>
                  </a:lnTo>
                  <a:lnTo>
                    <a:pt x="1287" y="5085"/>
                  </a:lnTo>
                  <a:cubicBezTo>
                    <a:pt x="1358" y="5287"/>
                    <a:pt x="1549" y="5454"/>
                    <a:pt x="1787" y="5454"/>
                  </a:cubicBezTo>
                  <a:lnTo>
                    <a:pt x="3620" y="5454"/>
                  </a:lnTo>
                  <a:cubicBezTo>
                    <a:pt x="3859" y="5454"/>
                    <a:pt x="4049" y="5311"/>
                    <a:pt x="4132" y="5085"/>
                  </a:cubicBezTo>
                  <a:close/>
                  <a:moveTo>
                    <a:pt x="7288" y="4001"/>
                  </a:moveTo>
                  <a:cubicBezTo>
                    <a:pt x="7383" y="4001"/>
                    <a:pt x="7478" y="4085"/>
                    <a:pt x="7478" y="4192"/>
                  </a:cubicBezTo>
                  <a:lnTo>
                    <a:pt x="7478" y="4739"/>
                  </a:lnTo>
                  <a:cubicBezTo>
                    <a:pt x="7478" y="4823"/>
                    <a:pt x="7442" y="4870"/>
                    <a:pt x="7371" y="4906"/>
                  </a:cubicBezTo>
                  <a:cubicBezTo>
                    <a:pt x="7311" y="4942"/>
                    <a:pt x="7288" y="5001"/>
                    <a:pt x="7288" y="5061"/>
                  </a:cubicBezTo>
                  <a:lnTo>
                    <a:pt x="7288" y="5323"/>
                  </a:lnTo>
                  <a:cubicBezTo>
                    <a:pt x="7288" y="5394"/>
                    <a:pt x="7347" y="5466"/>
                    <a:pt x="7419" y="5489"/>
                  </a:cubicBezTo>
                  <a:lnTo>
                    <a:pt x="7883" y="5609"/>
                  </a:lnTo>
                  <a:cubicBezTo>
                    <a:pt x="7966" y="5620"/>
                    <a:pt x="8026" y="5716"/>
                    <a:pt x="8026" y="5799"/>
                  </a:cubicBezTo>
                  <a:lnTo>
                    <a:pt x="8026" y="5847"/>
                  </a:lnTo>
                  <a:lnTo>
                    <a:pt x="6168" y="5847"/>
                  </a:lnTo>
                  <a:lnTo>
                    <a:pt x="6168" y="5799"/>
                  </a:lnTo>
                  <a:cubicBezTo>
                    <a:pt x="6168" y="5716"/>
                    <a:pt x="6228" y="5632"/>
                    <a:pt x="6311" y="5609"/>
                  </a:cubicBezTo>
                  <a:lnTo>
                    <a:pt x="6776" y="5489"/>
                  </a:lnTo>
                  <a:cubicBezTo>
                    <a:pt x="6847" y="5478"/>
                    <a:pt x="6907" y="5394"/>
                    <a:pt x="6907" y="5323"/>
                  </a:cubicBezTo>
                  <a:lnTo>
                    <a:pt x="6907" y="5061"/>
                  </a:lnTo>
                  <a:cubicBezTo>
                    <a:pt x="6907" y="5001"/>
                    <a:pt x="6883" y="4942"/>
                    <a:pt x="6823" y="4906"/>
                  </a:cubicBezTo>
                  <a:cubicBezTo>
                    <a:pt x="6764" y="4870"/>
                    <a:pt x="6716" y="4799"/>
                    <a:pt x="6716" y="4739"/>
                  </a:cubicBezTo>
                  <a:lnTo>
                    <a:pt x="6716" y="4192"/>
                  </a:lnTo>
                  <a:cubicBezTo>
                    <a:pt x="6716" y="4085"/>
                    <a:pt x="6811" y="4001"/>
                    <a:pt x="6907" y="4001"/>
                  </a:cubicBezTo>
                  <a:close/>
                  <a:moveTo>
                    <a:pt x="8740" y="3275"/>
                  </a:moveTo>
                  <a:lnTo>
                    <a:pt x="8740" y="5847"/>
                  </a:lnTo>
                  <a:lnTo>
                    <a:pt x="8359" y="5847"/>
                  </a:lnTo>
                  <a:lnTo>
                    <a:pt x="8359" y="5799"/>
                  </a:lnTo>
                  <a:cubicBezTo>
                    <a:pt x="8359" y="5549"/>
                    <a:pt x="8192" y="5335"/>
                    <a:pt x="7954" y="5275"/>
                  </a:cubicBezTo>
                  <a:lnTo>
                    <a:pt x="7621" y="5204"/>
                  </a:lnTo>
                  <a:lnTo>
                    <a:pt x="7621" y="5144"/>
                  </a:lnTo>
                  <a:cubicBezTo>
                    <a:pt x="7740" y="5037"/>
                    <a:pt x="7800" y="4894"/>
                    <a:pt x="7800" y="4739"/>
                  </a:cubicBezTo>
                  <a:lnTo>
                    <a:pt x="7800" y="4192"/>
                  </a:lnTo>
                  <a:cubicBezTo>
                    <a:pt x="7800" y="3894"/>
                    <a:pt x="7561" y="3656"/>
                    <a:pt x="7264" y="3656"/>
                  </a:cubicBezTo>
                  <a:lnTo>
                    <a:pt x="6895" y="3656"/>
                  </a:lnTo>
                  <a:cubicBezTo>
                    <a:pt x="6597" y="3656"/>
                    <a:pt x="6359" y="3894"/>
                    <a:pt x="6359" y="4192"/>
                  </a:cubicBezTo>
                  <a:lnTo>
                    <a:pt x="6359" y="4739"/>
                  </a:lnTo>
                  <a:cubicBezTo>
                    <a:pt x="6359" y="4894"/>
                    <a:pt x="6430" y="5037"/>
                    <a:pt x="6537" y="5144"/>
                  </a:cubicBezTo>
                  <a:lnTo>
                    <a:pt x="6537" y="5204"/>
                  </a:lnTo>
                  <a:lnTo>
                    <a:pt x="6216" y="5275"/>
                  </a:lnTo>
                  <a:cubicBezTo>
                    <a:pt x="5978" y="5335"/>
                    <a:pt x="5811" y="5549"/>
                    <a:pt x="5811" y="5799"/>
                  </a:cubicBezTo>
                  <a:lnTo>
                    <a:pt x="5811" y="5847"/>
                  </a:lnTo>
                  <a:lnTo>
                    <a:pt x="5418" y="5847"/>
                  </a:lnTo>
                  <a:lnTo>
                    <a:pt x="5418" y="3275"/>
                  </a:lnTo>
                  <a:close/>
                  <a:moveTo>
                    <a:pt x="1430" y="1"/>
                  </a:moveTo>
                  <a:cubicBezTo>
                    <a:pt x="1346" y="1"/>
                    <a:pt x="1275" y="72"/>
                    <a:pt x="1275" y="155"/>
                  </a:cubicBezTo>
                  <a:cubicBezTo>
                    <a:pt x="1275" y="251"/>
                    <a:pt x="1346" y="322"/>
                    <a:pt x="1430" y="322"/>
                  </a:cubicBezTo>
                  <a:lnTo>
                    <a:pt x="5097" y="322"/>
                  </a:lnTo>
                  <a:lnTo>
                    <a:pt x="5097" y="4763"/>
                  </a:lnTo>
                  <a:lnTo>
                    <a:pt x="4156" y="4763"/>
                  </a:lnTo>
                  <a:lnTo>
                    <a:pt x="4156" y="3835"/>
                  </a:lnTo>
                  <a:cubicBezTo>
                    <a:pt x="4156" y="3537"/>
                    <a:pt x="3978" y="3275"/>
                    <a:pt x="3692" y="3168"/>
                  </a:cubicBezTo>
                  <a:lnTo>
                    <a:pt x="3251" y="2989"/>
                  </a:lnTo>
                  <a:lnTo>
                    <a:pt x="3251" y="2965"/>
                  </a:lnTo>
                  <a:lnTo>
                    <a:pt x="3251" y="2715"/>
                  </a:lnTo>
                  <a:cubicBezTo>
                    <a:pt x="3478" y="2549"/>
                    <a:pt x="3620" y="2287"/>
                    <a:pt x="3620" y="1989"/>
                  </a:cubicBezTo>
                  <a:lnTo>
                    <a:pt x="3620" y="1632"/>
                  </a:lnTo>
                  <a:cubicBezTo>
                    <a:pt x="3620" y="1227"/>
                    <a:pt x="3299" y="917"/>
                    <a:pt x="2906" y="917"/>
                  </a:cubicBezTo>
                  <a:lnTo>
                    <a:pt x="2537" y="917"/>
                  </a:lnTo>
                  <a:cubicBezTo>
                    <a:pt x="2132" y="917"/>
                    <a:pt x="1823" y="1251"/>
                    <a:pt x="1823" y="1632"/>
                  </a:cubicBezTo>
                  <a:lnTo>
                    <a:pt x="1823" y="2001"/>
                  </a:lnTo>
                  <a:cubicBezTo>
                    <a:pt x="1823" y="2299"/>
                    <a:pt x="1965" y="2572"/>
                    <a:pt x="2192" y="2739"/>
                  </a:cubicBezTo>
                  <a:lnTo>
                    <a:pt x="2192" y="2989"/>
                  </a:lnTo>
                  <a:lnTo>
                    <a:pt x="2192" y="3001"/>
                  </a:lnTo>
                  <a:lnTo>
                    <a:pt x="1751" y="3180"/>
                  </a:lnTo>
                  <a:cubicBezTo>
                    <a:pt x="1477" y="3287"/>
                    <a:pt x="1287" y="3549"/>
                    <a:pt x="1287" y="3846"/>
                  </a:cubicBezTo>
                  <a:lnTo>
                    <a:pt x="1287" y="4775"/>
                  </a:lnTo>
                  <a:lnTo>
                    <a:pt x="346" y="4775"/>
                  </a:lnTo>
                  <a:lnTo>
                    <a:pt x="346" y="370"/>
                  </a:lnTo>
                  <a:lnTo>
                    <a:pt x="715" y="370"/>
                  </a:lnTo>
                  <a:cubicBezTo>
                    <a:pt x="811" y="370"/>
                    <a:pt x="882" y="298"/>
                    <a:pt x="882" y="203"/>
                  </a:cubicBezTo>
                  <a:cubicBezTo>
                    <a:pt x="882" y="120"/>
                    <a:pt x="811" y="36"/>
                    <a:pt x="715" y="36"/>
                  </a:cubicBezTo>
                  <a:lnTo>
                    <a:pt x="168" y="36"/>
                  </a:lnTo>
                  <a:cubicBezTo>
                    <a:pt x="84" y="36"/>
                    <a:pt x="1" y="120"/>
                    <a:pt x="1" y="203"/>
                  </a:cubicBezTo>
                  <a:lnTo>
                    <a:pt x="1" y="6049"/>
                  </a:lnTo>
                  <a:cubicBezTo>
                    <a:pt x="1" y="6144"/>
                    <a:pt x="84" y="6216"/>
                    <a:pt x="168" y="6216"/>
                  </a:cubicBezTo>
                  <a:lnTo>
                    <a:pt x="8931" y="6216"/>
                  </a:lnTo>
                  <a:cubicBezTo>
                    <a:pt x="9026" y="6216"/>
                    <a:pt x="9097" y="6144"/>
                    <a:pt x="9097" y="6049"/>
                  </a:cubicBezTo>
                  <a:lnTo>
                    <a:pt x="9097" y="203"/>
                  </a:lnTo>
                  <a:cubicBezTo>
                    <a:pt x="9085" y="84"/>
                    <a:pt x="9014" y="1"/>
                    <a:pt x="89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11;p50"/>
            <p:cNvSpPr/>
            <p:nvPr/>
          </p:nvSpPr>
          <p:spPr>
            <a:xfrm>
              <a:off x="6188327" y="2955408"/>
              <a:ext cx="371395" cy="272857"/>
            </a:xfrm>
            <a:custGeom>
              <a:avLst/>
              <a:gdLst/>
              <a:ahLst/>
              <a:cxnLst/>
              <a:rect l="l" t="t" r="r" b="b"/>
              <a:pathLst>
                <a:path w="11669" h="8573" extrusionOk="0">
                  <a:moveTo>
                    <a:pt x="10597" y="358"/>
                  </a:moveTo>
                  <a:cubicBezTo>
                    <a:pt x="10704" y="358"/>
                    <a:pt x="10799" y="453"/>
                    <a:pt x="10799" y="548"/>
                  </a:cubicBezTo>
                  <a:lnTo>
                    <a:pt x="10799" y="7323"/>
                  </a:lnTo>
                  <a:lnTo>
                    <a:pt x="10418" y="7323"/>
                  </a:lnTo>
                  <a:cubicBezTo>
                    <a:pt x="10335" y="7323"/>
                    <a:pt x="10263" y="7394"/>
                    <a:pt x="10263" y="7490"/>
                  </a:cubicBezTo>
                  <a:cubicBezTo>
                    <a:pt x="10263" y="7585"/>
                    <a:pt x="10335" y="7656"/>
                    <a:pt x="10418" y="7656"/>
                  </a:cubicBezTo>
                  <a:lnTo>
                    <a:pt x="11323" y="7656"/>
                  </a:lnTo>
                  <a:cubicBezTo>
                    <a:pt x="11323" y="7656"/>
                    <a:pt x="11347" y="7656"/>
                    <a:pt x="11347" y="7668"/>
                  </a:cubicBezTo>
                  <a:lnTo>
                    <a:pt x="11347" y="8037"/>
                  </a:lnTo>
                  <a:cubicBezTo>
                    <a:pt x="11335" y="8144"/>
                    <a:pt x="11240" y="8240"/>
                    <a:pt x="11133" y="8240"/>
                  </a:cubicBezTo>
                  <a:lnTo>
                    <a:pt x="536" y="8240"/>
                  </a:lnTo>
                  <a:cubicBezTo>
                    <a:pt x="441" y="8240"/>
                    <a:pt x="346" y="8144"/>
                    <a:pt x="346" y="8037"/>
                  </a:cubicBezTo>
                  <a:lnTo>
                    <a:pt x="346" y="7668"/>
                  </a:lnTo>
                  <a:cubicBezTo>
                    <a:pt x="346" y="7668"/>
                    <a:pt x="346" y="7656"/>
                    <a:pt x="357" y="7656"/>
                  </a:cubicBezTo>
                  <a:lnTo>
                    <a:pt x="9680" y="7656"/>
                  </a:lnTo>
                  <a:cubicBezTo>
                    <a:pt x="9763" y="7656"/>
                    <a:pt x="9835" y="7585"/>
                    <a:pt x="9835" y="7490"/>
                  </a:cubicBezTo>
                  <a:cubicBezTo>
                    <a:pt x="9835" y="7394"/>
                    <a:pt x="9763" y="7323"/>
                    <a:pt x="9680" y="7323"/>
                  </a:cubicBezTo>
                  <a:lnTo>
                    <a:pt x="893" y="7323"/>
                  </a:lnTo>
                  <a:lnTo>
                    <a:pt x="893" y="548"/>
                  </a:lnTo>
                  <a:cubicBezTo>
                    <a:pt x="893" y="453"/>
                    <a:pt x="988" y="358"/>
                    <a:pt x="1084" y="358"/>
                  </a:cubicBezTo>
                  <a:close/>
                  <a:moveTo>
                    <a:pt x="1096" y="1"/>
                  </a:moveTo>
                  <a:cubicBezTo>
                    <a:pt x="798" y="1"/>
                    <a:pt x="560" y="239"/>
                    <a:pt x="560" y="536"/>
                  </a:cubicBezTo>
                  <a:lnTo>
                    <a:pt x="560" y="7311"/>
                  </a:lnTo>
                  <a:lnTo>
                    <a:pt x="357" y="7311"/>
                  </a:lnTo>
                  <a:cubicBezTo>
                    <a:pt x="167" y="7311"/>
                    <a:pt x="0" y="7478"/>
                    <a:pt x="0" y="7668"/>
                  </a:cubicBezTo>
                  <a:lnTo>
                    <a:pt x="0" y="8037"/>
                  </a:lnTo>
                  <a:cubicBezTo>
                    <a:pt x="0" y="8335"/>
                    <a:pt x="238" y="8573"/>
                    <a:pt x="536" y="8573"/>
                  </a:cubicBezTo>
                  <a:lnTo>
                    <a:pt x="11133" y="8573"/>
                  </a:lnTo>
                  <a:cubicBezTo>
                    <a:pt x="11430" y="8573"/>
                    <a:pt x="11668" y="8335"/>
                    <a:pt x="11668" y="8037"/>
                  </a:cubicBezTo>
                  <a:lnTo>
                    <a:pt x="11668" y="7668"/>
                  </a:lnTo>
                  <a:cubicBezTo>
                    <a:pt x="11668" y="7478"/>
                    <a:pt x="11525" y="7311"/>
                    <a:pt x="11335" y="7311"/>
                  </a:cubicBezTo>
                  <a:lnTo>
                    <a:pt x="11133" y="7311"/>
                  </a:lnTo>
                  <a:lnTo>
                    <a:pt x="11133" y="536"/>
                  </a:lnTo>
                  <a:cubicBezTo>
                    <a:pt x="11133" y="239"/>
                    <a:pt x="10894" y="1"/>
                    <a:pt x="105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9963;p51"/>
          <p:cNvGrpSpPr/>
          <p:nvPr/>
        </p:nvGrpSpPr>
        <p:grpSpPr>
          <a:xfrm>
            <a:off x="6337498" y="1973674"/>
            <a:ext cx="941493" cy="803627"/>
            <a:chOff x="3967213" y="3356947"/>
            <a:chExt cx="368185" cy="354753"/>
          </a:xfrm>
        </p:grpSpPr>
        <p:sp>
          <p:nvSpPr>
            <p:cNvPr id="12" name="Google Shape;9964;p51"/>
            <p:cNvSpPr/>
            <p:nvPr/>
          </p:nvSpPr>
          <p:spPr>
            <a:xfrm>
              <a:off x="4180705" y="3356947"/>
              <a:ext cx="154693" cy="164292"/>
            </a:xfrm>
            <a:custGeom>
              <a:avLst/>
              <a:gdLst/>
              <a:ahLst/>
              <a:cxnLst/>
              <a:rect l="l" t="t" r="r" b="b"/>
              <a:pathLst>
                <a:path w="4883" h="5186" extrusionOk="0">
                  <a:moveTo>
                    <a:pt x="2526" y="0"/>
                  </a:moveTo>
                  <a:cubicBezTo>
                    <a:pt x="1765" y="0"/>
                    <a:pt x="1017" y="368"/>
                    <a:pt x="560" y="1042"/>
                  </a:cubicBezTo>
                  <a:cubicBezTo>
                    <a:pt x="1" y="1875"/>
                    <a:pt x="24" y="2959"/>
                    <a:pt x="632" y="3768"/>
                  </a:cubicBezTo>
                  <a:lnTo>
                    <a:pt x="572" y="5006"/>
                  </a:lnTo>
                  <a:cubicBezTo>
                    <a:pt x="572" y="5066"/>
                    <a:pt x="608" y="5126"/>
                    <a:pt x="655" y="5149"/>
                  </a:cubicBezTo>
                  <a:cubicBezTo>
                    <a:pt x="679" y="5161"/>
                    <a:pt x="715" y="5185"/>
                    <a:pt x="739" y="5185"/>
                  </a:cubicBezTo>
                  <a:cubicBezTo>
                    <a:pt x="774" y="5185"/>
                    <a:pt x="786" y="5185"/>
                    <a:pt x="810" y="5161"/>
                  </a:cubicBezTo>
                  <a:lnTo>
                    <a:pt x="1929" y="4649"/>
                  </a:lnTo>
                  <a:cubicBezTo>
                    <a:pt x="2120" y="4685"/>
                    <a:pt x="2334" y="4721"/>
                    <a:pt x="2525" y="4721"/>
                  </a:cubicBezTo>
                  <a:cubicBezTo>
                    <a:pt x="3299" y="4721"/>
                    <a:pt x="4049" y="4328"/>
                    <a:pt x="4489" y="3673"/>
                  </a:cubicBezTo>
                  <a:cubicBezTo>
                    <a:pt x="4703" y="3363"/>
                    <a:pt x="4834" y="3006"/>
                    <a:pt x="4882" y="2637"/>
                  </a:cubicBezTo>
                  <a:cubicBezTo>
                    <a:pt x="4882" y="2518"/>
                    <a:pt x="4811" y="2447"/>
                    <a:pt x="4715" y="2423"/>
                  </a:cubicBezTo>
                  <a:cubicBezTo>
                    <a:pt x="4709" y="2422"/>
                    <a:pt x="4703" y="2422"/>
                    <a:pt x="4697" y="2422"/>
                  </a:cubicBezTo>
                  <a:cubicBezTo>
                    <a:pt x="4619" y="2422"/>
                    <a:pt x="4536" y="2489"/>
                    <a:pt x="4525" y="2578"/>
                  </a:cubicBezTo>
                  <a:cubicBezTo>
                    <a:pt x="4489" y="2899"/>
                    <a:pt x="4370" y="3197"/>
                    <a:pt x="4192" y="3471"/>
                  </a:cubicBezTo>
                  <a:cubicBezTo>
                    <a:pt x="3809" y="4040"/>
                    <a:pt x="3177" y="4368"/>
                    <a:pt x="2514" y="4368"/>
                  </a:cubicBezTo>
                  <a:cubicBezTo>
                    <a:pt x="2332" y="4368"/>
                    <a:pt x="2147" y="4343"/>
                    <a:pt x="1965" y="4292"/>
                  </a:cubicBezTo>
                  <a:cubicBezTo>
                    <a:pt x="1944" y="4281"/>
                    <a:pt x="1927" y="4275"/>
                    <a:pt x="1911" y="4275"/>
                  </a:cubicBezTo>
                  <a:cubicBezTo>
                    <a:pt x="1891" y="4275"/>
                    <a:pt x="1872" y="4284"/>
                    <a:pt x="1846" y="4304"/>
                  </a:cubicBezTo>
                  <a:lnTo>
                    <a:pt x="917" y="4733"/>
                  </a:lnTo>
                  <a:lnTo>
                    <a:pt x="965" y="3721"/>
                  </a:lnTo>
                  <a:cubicBezTo>
                    <a:pt x="965" y="3673"/>
                    <a:pt x="953" y="3649"/>
                    <a:pt x="929" y="3602"/>
                  </a:cubicBezTo>
                  <a:cubicBezTo>
                    <a:pt x="382" y="2923"/>
                    <a:pt x="358" y="1947"/>
                    <a:pt x="846" y="1220"/>
                  </a:cubicBezTo>
                  <a:cubicBezTo>
                    <a:pt x="1235" y="644"/>
                    <a:pt x="1873" y="327"/>
                    <a:pt x="2524" y="327"/>
                  </a:cubicBezTo>
                  <a:cubicBezTo>
                    <a:pt x="2909" y="327"/>
                    <a:pt x="3299" y="438"/>
                    <a:pt x="3644" y="673"/>
                  </a:cubicBezTo>
                  <a:cubicBezTo>
                    <a:pt x="4084" y="970"/>
                    <a:pt x="4406" y="1435"/>
                    <a:pt x="4501" y="1970"/>
                  </a:cubicBezTo>
                  <a:cubicBezTo>
                    <a:pt x="4523" y="2047"/>
                    <a:pt x="4594" y="2103"/>
                    <a:pt x="4679" y="2103"/>
                  </a:cubicBezTo>
                  <a:cubicBezTo>
                    <a:pt x="4687" y="2103"/>
                    <a:pt x="4695" y="2102"/>
                    <a:pt x="4703" y="2101"/>
                  </a:cubicBezTo>
                  <a:cubicBezTo>
                    <a:pt x="4787" y="2089"/>
                    <a:pt x="4846" y="1994"/>
                    <a:pt x="4834" y="1911"/>
                  </a:cubicBezTo>
                  <a:cubicBezTo>
                    <a:pt x="4715" y="1280"/>
                    <a:pt x="4358" y="744"/>
                    <a:pt x="3834" y="399"/>
                  </a:cubicBezTo>
                  <a:cubicBezTo>
                    <a:pt x="3432" y="129"/>
                    <a:pt x="2977" y="0"/>
                    <a:pt x="25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965;p51"/>
            <p:cNvSpPr/>
            <p:nvPr/>
          </p:nvSpPr>
          <p:spPr>
            <a:xfrm>
              <a:off x="4093585" y="3484237"/>
              <a:ext cx="21891" cy="37002"/>
            </a:xfrm>
            <a:custGeom>
              <a:avLst/>
              <a:gdLst/>
              <a:ahLst/>
              <a:cxnLst/>
              <a:rect l="l" t="t" r="r" b="b"/>
              <a:pathLst>
                <a:path w="691" h="1168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00"/>
                  </a:lnTo>
                  <a:cubicBezTo>
                    <a:pt x="0" y="1084"/>
                    <a:pt x="72" y="1167"/>
                    <a:pt x="155" y="1167"/>
                  </a:cubicBezTo>
                  <a:lnTo>
                    <a:pt x="536" y="1167"/>
                  </a:lnTo>
                  <a:cubicBezTo>
                    <a:pt x="619" y="1167"/>
                    <a:pt x="691" y="1084"/>
                    <a:pt x="691" y="1000"/>
                  </a:cubicBezTo>
                  <a:cubicBezTo>
                    <a:pt x="691" y="893"/>
                    <a:pt x="619" y="822"/>
                    <a:pt x="512" y="822"/>
                  </a:cubicBezTo>
                  <a:lnTo>
                    <a:pt x="322" y="822"/>
                  </a:ln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966;p51"/>
            <p:cNvSpPr/>
            <p:nvPr/>
          </p:nvSpPr>
          <p:spPr>
            <a:xfrm>
              <a:off x="3967213" y="3408047"/>
              <a:ext cx="275394" cy="303653"/>
            </a:xfrm>
            <a:custGeom>
              <a:avLst/>
              <a:gdLst/>
              <a:ahLst/>
              <a:cxnLst/>
              <a:rect l="l" t="t" r="r" b="b"/>
              <a:pathLst>
                <a:path w="8693" h="9585" extrusionOk="0">
                  <a:moveTo>
                    <a:pt x="3549" y="417"/>
                  </a:moveTo>
                  <a:lnTo>
                    <a:pt x="3549" y="417"/>
                  </a:lnTo>
                  <a:cubicBezTo>
                    <a:pt x="3346" y="1024"/>
                    <a:pt x="3001" y="1322"/>
                    <a:pt x="2775" y="1465"/>
                  </a:cubicBezTo>
                  <a:cubicBezTo>
                    <a:pt x="2799" y="976"/>
                    <a:pt x="3120" y="572"/>
                    <a:pt x="3549" y="417"/>
                  </a:cubicBezTo>
                  <a:close/>
                  <a:moveTo>
                    <a:pt x="4727" y="334"/>
                  </a:moveTo>
                  <a:cubicBezTo>
                    <a:pt x="5382" y="334"/>
                    <a:pt x="5906" y="869"/>
                    <a:pt x="5906" y="1524"/>
                  </a:cubicBezTo>
                  <a:lnTo>
                    <a:pt x="5906" y="2262"/>
                  </a:lnTo>
                  <a:cubicBezTo>
                    <a:pt x="4501" y="2155"/>
                    <a:pt x="4108" y="846"/>
                    <a:pt x="4001" y="334"/>
                  </a:cubicBezTo>
                  <a:close/>
                  <a:moveTo>
                    <a:pt x="2441" y="2643"/>
                  </a:moveTo>
                  <a:lnTo>
                    <a:pt x="2441" y="2893"/>
                  </a:lnTo>
                  <a:cubicBezTo>
                    <a:pt x="2441" y="3036"/>
                    <a:pt x="2453" y="3179"/>
                    <a:pt x="2477" y="3310"/>
                  </a:cubicBezTo>
                  <a:cubicBezTo>
                    <a:pt x="2334" y="3251"/>
                    <a:pt x="2239" y="3120"/>
                    <a:pt x="2239" y="2977"/>
                  </a:cubicBezTo>
                  <a:cubicBezTo>
                    <a:pt x="2239" y="2822"/>
                    <a:pt x="2322" y="2703"/>
                    <a:pt x="2441" y="2643"/>
                  </a:cubicBezTo>
                  <a:close/>
                  <a:moveTo>
                    <a:pt x="6251" y="2655"/>
                  </a:moveTo>
                  <a:cubicBezTo>
                    <a:pt x="6359" y="2715"/>
                    <a:pt x="6442" y="2834"/>
                    <a:pt x="6442" y="2989"/>
                  </a:cubicBezTo>
                  <a:cubicBezTo>
                    <a:pt x="6442" y="3155"/>
                    <a:pt x="6335" y="3286"/>
                    <a:pt x="6204" y="3334"/>
                  </a:cubicBezTo>
                  <a:cubicBezTo>
                    <a:pt x="6228" y="3179"/>
                    <a:pt x="6251" y="3048"/>
                    <a:pt x="6251" y="2917"/>
                  </a:cubicBezTo>
                  <a:lnTo>
                    <a:pt x="6251" y="2655"/>
                  </a:lnTo>
                  <a:close/>
                  <a:moveTo>
                    <a:pt x="3775" y="786"/>
                  </a:moveTo>
                  <a:cubicBezTo>
                    <a:pt x="3846" y="1012"/>
                    <a:pt x="3953" y="1274"/>
                    <a:pt x="4120" y="1524"/>
                  </a:cubicBezTo>
                  <a:cubicBezTo>
                    <a:pt x="4537" y="2167"/>
                    <a:pt x="5144" y="2536"/>
                    <a:pt x="5906" y="2584"/>
                  </a:cubicBezTo>
                  <a:lnTo>
                    <a:pt x="5906" y="2893"/>
                  </a:lnTo>
                  <a:cubicBezTo>
                    <a:pt x="5906" y="3548"/>
                    <a:pt x="5549" y="4179"/>
                    <a:pt x="4977" y="4501"/>
                  </a:cubicBezTo>
                  <a:lnTo>
                    <a:pt x="4727" y="4656"/>
                  </a:lnTo>
                  <a:cubicBezTo>
                    <a:pt x="4608" y="4721"/>
                    <a:pt x="4474" y="4754"/>
                    <a:pt x="4340" y="4754"/>
                  </a:cubicBezTo>
                  <a:cubicBezTo>
                    <a:pt x="4206" y="4754"/>
                    <a:pt x="4073" y="4721"/>
                    <a:pt x="3953" y="4656"/>
                  </a:cubicBezTo>
                  <a:lnTo>
                    <a:pt x="3703" y="4501"/>
                  </a:lnTo>
                  <a:cubicBezTo>
                    <a:pt x="3120" y="4179"/>
                    <a:pt x="2775" y="3572"/>
                    <a:pt x="2775" y="2893"/>
                  </a:cubicBezTo>
                  <a:lnTo>
                    <a:pt x="2775" y="2417"/>
                  </a:lnTo>
                  <a:lnTo>
                    <a:pt x="2775" y="1858"/>
                  </a:lnTo>
                  <a:cubicBezTo>
                    <a:pt x="3001" y="1750"/>
                    <a:pt x="3465" y="1465"/>
                    <a:pt x="3775" y="786"/>
                  </a:cubicBezTo>
                  <a:close/>
                  <a:moveTo>
                    <a:pt x="5001" y="4906"/>
                  </a:moveTo>
                  <a:lnTo>
                    <a:pt x="5001" y="5751"/>
                  </a:lnTo>
                  <a:lnTo>
                    <a:pt x="4965" y="5775"/>
                  </a:lnTo>
                  <a:lnTo>
                    <a:pt x="4334" y="6203"/>
                  </a:lnTo>
                  <a:lnTo>
                    <a:pt x="3692" y="5751"/>
                  </a:lnTo>
                  <a:lnTo>
                    <a:pt x="3692" y="4906"/>
                  </a:lnTo>
                  <a:lnTo>
                    <a:pt x="3775" y="4953"/>
                  </a:lnTo>
                  <a:cubicBezTo>
                    <a:pt x="3953" y="5048"/>
                    <a:pt x="4144" y="5096"/>
                    <a:pt x="4346" y="5096"/>
                  </a:cubicBezTo>
                  <a:cubicBezTo>
                    <a:pt x="4537" y="5096"/>
                    <a:pt x="4727" y="5048"/>
                    <a:pt x="4906" y="4953"/>
                  </a:cubicBezTo>
                  <a:lnTo>
                    <a:pt x="5001" y="4906"/>
                  </a:lnTo>
                  <a:close/>
                  <a:moveTo>
                    <a:pt x="3680" y="6168"/>
                  </a:moveTo>
                  <a:lnTo>
                    <a:pt x="4084" y="6453"/>
                  </a:lnTo>
                  <a:lnTo>
                    <a:pt x="3680" y="6930"/>
                  </a:lnTo>
                  <a:lnTo>
                    <a:pt x="3680" y="6263"/>
                  </a:lnTo>
                  <a:lnTo>
                    <a:pt x="3680" y="6168"/>
                  </a:lnTo>
                  <a:close/>
                  <a:moveTo>
                    <a:pt x="4977" y="6168"/>
                  </a:moveTo>
                  <a:lnTo>
                    <a:pt x="4977" y="6263"/>
                  </a:lnTo>
                  <a:lnTo>
                    <a:pt x="4977" y="6930"/>
                  </a:lnTo>
                  <a:lnTo>
                    <a:pt x="4573" y="6453"/>
                  </a:lnTo>
                  <a:lnTo>
                    <a:pt x="4977" y="6168"/>
                  </a:lnTo>
                  <a:close/>
                  <a:moveTo>
                    <a:pt x="4977" y="7453"/>
                  </a:moveTo>
                  <a:lnTo>
                    <a:pt x="4977" y="8406"/>
                  </a:lnTo>
                  <a:lnTo>
                    <a:pt x="4906" y="7656"/>
                  </a:lnTo>
                  <a:lnTo>
                    <a:pt x="4977" y="7453"/>
                  </a:lnTo>
                  <a:close/>
                  <a:moveTo>
                    <a:pt x="3692" y="7453"/>
                  </a:moveTo>
                  <a:lnTo>
                    <a:pt x="3763" y="7656"/>
                  </a:lnTo>
                  <a:lnTo>
                    <a:pt x="3692" y="8418"/>
                  </a:lnTo>
                  <a:lnTo>
                    <a:pt x="3692" y="7453"/>
                  </a:lnTo>
                  <a:close/>
                  <a:moveTo>
                    <a:pt x="4311" y="6703"/>
                  </a:moveTo>
                  <a:lnTo>
                    <a:pt x="4704" y="7168"/>
                  </a:lnTo>
                  <a:lnTo>
                    <a:pt x="4537" y="7584"/>
                  </a:lnTo>
                  <a:cubicBezTo>
                    <a:pt x="4525" y="7620"/>
                    <a:pt x="4525" y="7632"/>
                    <a:pt x="4525" y="7656"/>
                  </a:cubicBezTo>
                  <a:lnTo>
                    <a:pt x="4680" y="9251"/>
                  </a:lnTo>
                  <a:lnTo>
                    <a:pt x="3942" y="9251"/>
                  </a:lnTo>
                  <a:lnTo>
                    <a:pt x="4108" y="7656"/>
                  </a:lnTo>
                  <a:cubicBezTo>
                    <a:pt x="4108" y="7632"/>
                    <a:pt x="4108" y="7596"/>
                    <a:pt x="4084" y="7584"/>
                  </a:cubicBezTo>
                  <a:lnTo>
                    <a:pt x="3930" y="7168"/>
                  </a:lnTo>
                  <a:lnTo>
                    <a:pt x="4311" y="6703"/>
                  </a:lnTo>
                  <a:close/>
                  <a:moveTo>
                    <a:pt x="3965" y="0"/>
                  </a:moveTo>
                  <a:cubicBezTo>
                    <a:pt x="3906" y="0"/>
                    <a:pt x="3846" y="0"/>
                    <a:pt x="3787" y="12"/>
                  </a:cubicBezTo>
                  <a:cubicBezTo>
                    <a:pt x="3013" y="95"/>
                    <a:pt x="2453" y="750"/>
                    <a:pt x="2441" y="1524"/>
                  </a:cubicBezTo>
                  <a:lnTo>
                    <a:pt x="2441" y="1750"/>
                  </a:lnTo>
                  <a:lnTo>
                    <a:pt x="2441" y="2286"/>
                  </a:lnTo>
                  <a:cubicBezTo>
                    <a:pt x="2120" y="2358"/>
                    <a:pt x="1894" y="2643"/>
                    <a:pt x="1894" y="2977"/>
                  </a:cubicBezTo>
                  <a:cubicBezTo>
                    <a:pt x="1894" y="3358"/>
                    <a:pt x="2191" y="3667"/>
                    <a:pt x="2584" y="3691"/>
                  </a:cubicBezTo>
                  <a:cubicBezTo>
                    <a:pt x="2739" y="4084"/>
                    <a:pt x="3001" y="4441"/>
                    <a:pt x="3358" y="4703"/>
                  </a:cubicBezTo>
                  <a:lnTo>
                    <a:pt x="3358" y="5727"/>
                  </a:lnTo>
                  <a:lnTo>
                    <a:pt x="1620" y="6275"/>
                  </a:lnTo>
                  <a:cubicBezTo>
                    <a:pt x="655" y="6584"/>
                    <a:pt x="12" y="7465"/>
                    <a:pt x="1" y="8489"/>
                  </a:cubicBezTo>
                  <a:lnTo>
                    <a:pt x="1" y="9418"/>
                  </a:lnTo>
                  <a:cubicBezTo>
                    <a:pt x="1" y="9501"/>
                    <a:pt x="72" y="9585"/>
                    <a:pt x="155" y="9585"/>
                  </a:cubicBezTo>
                  <a:lnTo>
                    <a:pt x="1822" y="9585"/>
                  </a:lnTo>
                  <a:cubicBezTo>
                    <a:pt x="1917" y="9585"/>
                    <a:pt x="1989" y="9501"/>
                    <a:pt x="1989" y="9418"/>
                  </a:cubicBezTo>
                  <a:cubicBezTo>
                    <a:pt x="1989" y="9323"/>
                    <a:pt x="1917" y="9251"/>
                    <a:pt x="1822" y="9251"/>
                  </a:cubicBezTo>
                  <a:lnTo>
                    <a:pt x="334" y="9251"/>
                  </a:lnTo>
                  <a:lnTo>
                    <a:pt x="334" y="8489"/>
                  </a:lnTo>
                  <a:cubicBezTo>
                    <a:pt x="334" y="8299"/>
                    <a:pt x="370" y="8120"/>
                    <a:pt x="417" y="7942"/>
                  </a:cubicBezTo>
                  <a:cubicBezTo>
                    <a:pt x="429" y="7894"/>
                    <a:pt x="441" y="7834"/>
                    <a:pt x="453" y="7799"/>
                  </a:cubicBezTo>
                  <a:cubicBezTo>
                    <a:pt x="477" y="7751"/>
                    <a:pt x="501" y="7704"/>
                    <a:pt x="513" y="7644"/>
                  </a:cubicBezTo>
                  <a:cubicBezTo>
                    <a:pt x="739" y="7156"/>
                    <a:pt x="1167" y="6763"/>
                    <a:pt x="1703" y="6608"/>
                  </a:cubicBezTo>
                  <a:lnTo>
                    <a:pt x="2703" y="6287"/>
                  </a:lnTo>
                  <a:lnTo>
                    <a:pt x="3358" y="6084"/>
                  </a:lnTo>
                  <a:lnTo>
                    <a:pt x="3358" y="9251"/>
                  </a:lnTo>
                  <a:lnTo>
                    <a:pt x="2513" y="9251"/>
                  </a:lnTo>
                  <a:cubicBezTo>
                    <a:pt x="2418" y="9251"/>
                    <a:pt x="2346" y="9323"/>
                    <a:pt x="2346" y="9418"/>
                  </a:cubicBezTo>
                  <a:cubicBezTo>
                    <a:pt x="2346" y="9501"/>
                    <a:pt x="2418" y="9585"/>
                    <a:pt x="2513" y="9585"/>
                  </a:cubicBezTo>
                  <a:lnTo>
                    <a:pt x="8525" y="9585"/>
                  </a:lnTo>
                  <a:cubicBezTo>
                    <a:pt x="8609" y="9585"/>
                    <a:pt x="8692" y="9501"/>
                    <a:pt x="8692" y="9418"/>
                  </a:cubicBezTo>
                  <a:lnTo>
                    <a:pt x="8692" y="8489"/>
                  </a:lnTo>
                  <a:cubicBezTo>
                    <a:pt x="8692" y="7930"/>
                    <a:pt x="8466" y="7358"/>
                    <a:pt x="8073" y="6942"/>
                  </a:cubicBezTo>
                  <a:cubicBezTo>
                    <a:pt x="8042" y="6904"/>
                    <a:pt x="8001" y="6886"/>
                    <a:pt x="7957" y="6886"/>
                  </a:cubicBezTo>
                  <a:cubicBezTo>
                    <a:pt x="7917" y="6886"/>
                    <a:pt x="7875" y="6901"/>
                    <a:pt x="7835" y="6930"/>
                  </a:cubicBezTo>
                  <a:cubicBezTo>
                    <a:pt x="7763" y="6989"/>
                    <a:pt x="7763" y="7096"/>
                    <a:pt x="7823" y="7168"/>
                  </a:cubicBezTo>
                  <a:cubicBezTo>
                    <a:pt x="8156" y="7537"/>
                    <a:pt x="8335" y="8001"/>
                    <a:pt x="8335" y="8489"/>
                  </a:cubicBezTo>
                  <a:lnTo>
                    <a:pt x="8335" y="9251"/>
                  </a:lnTo>
                  <a:lnTo>
                    <a:pt x="5311" y="9251"/>
                  </a:lnTo>
                  <a:lnTo>
                    <a:pt x="5311" y="6084"/>
                  </a:lnTo>
                  <a:lnTo>
                    <a:pt x="6942" y="6608"/>
                  </a:lnTo>
                  <a:cubicBezTo>
                    <a:pt x="7085" y="6644"/>
                    <a:pt x="7216" y="6703"/>
                    <a:pt x="7335" y="6763"/>
                  </a:cubicBezTo>
                  <a:cubicBezTo>
                    <a:pt x="7359" y="6779"/>
                    <a:pt x="7388" y="6787"/>
                    <a:pt x="7418" y="6787"/>
                  </a:cubicBezTo>
                  <a:cubicBezTo>
                    <a:pt x="7474" y="6787"/>
                    <a:pt x="7534" y="6758"/>
                    <a:pt x="7573" y="6703"/>
                  </a:cubicBezTo>
                  <a:cubicBezTo>
                    <a:pt x="7621" y="6632"/>
                    <a:pt x="7585" y="6525"/>
                    <a:pt x="7513" y="6465"/>
                  </a:cubicBezTo>
                  <a:cubicBezTo>
                    <a:pt x="7359" y="6394"/>
                    <a:pt x="7216" y="6322"/>
                    <a:pt x="7061" y="6275"/>
                  </a:cubicBezTo>
                  <a:lnTo>
                    <a:pt x="5323" y="5715"/>
                  </a:lnTo>
                  <a:lnTo>
                    <a:pt x="5323" y="4679"/>
                  </a:lnTo>
                  <a:cubicBezTo>
                    <a:pt x="5680" y="4429"/>
                    <a:pt x="5954" y="4072"/>
                    <a:pt x="6097" y="3667"/>
                  </a:cubicBezTo>
                  <a:cubicBezTo>
                    <a:pt x="6466" y="3655"/>
                    <a:pt x="6787" y="3346"/>
                    <a:pt x="6787" y="2953"/>
                  </a:cubicBezTo>
                  <a:cubicBezTo>
                    <a:pt x="6787" y="2631"/>
                    <a:pt x="6561" y="2346"/>
                    <a:pt x="6251" y="2274"/>
                  </a:cubicBezTo>
                  <a:lnTo>
                    <a:pt x="6251" y="1512"/>
                  </a:lnTo>
                  <a:cubicBezTo>
                    <a:pt x="6251" y="679"/>
                    <a:pt x="5561" y="0"/>
                    <a:pt x="4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967;p51"/>
            <p:cNvSpPr/>
            <p:nvPr/>
          </p:nvSpPr>
          <p:spPr>
            <a:xfrm>
              <a:off x="4239154" y="3387518"/>
              <a:ext cx="44922" cy="65071"/>
            </a:xfrm>
            <a:custGeom>
              <a:avLst/>
              <a:gdLst/>
              <a:ahLst/>
              <a:cxnLst/>
              <a:rect l="l" t="t" r="r" b="b"/>
              <a:pathLst>
                <a:path w="1418" h="2054" extrusionOk="0">
                  <a:moveTo>
                    <a:pt x="664" y="1"/>
                  </a:moveTo>
                  <a:cubicBezTo>
                    <a:pt x="396" y="1"/>
                    <a:pt x="158" y="171"/>
                    <a:pt x="49" y="422"/>
                  </a:cubicBezTo>
                  <a:cubicBezTo>
                    <a:pt x="1" y="505"/>
                    <a:pt x="49" y="612"/>
                    <a:pt x="132" y="648"/>
                  </a:cubicBezTo>
                  <a:cubicBezTo>
                    <a:pt x="156" y="657"/>
                    <a:pt x="181" y="662"/>
                    <a:pt x="204" y="662"/>
                  </a:cubicBezTo>
                  <a:cubicBezTo>
                    <a:pt x="272" y="662"/>
                    <a:pt x="332" y="624"/>
                    <a:pt x="358" y="553"/>
                  </a:cubicBezTo>
                  <a:cubicBezTo>
                    <a:pt x="412" y="436"/>
                    <a:pt x="532" y="347"/>
                    <a:pt x="668" y="347"/>
                  </a:cubicBezTo>
                  <a:cubicBezTo>
                    <a:pt x="683" y="347"/>
                    <a:pt x="699" y="348"/>
                    <a:pt x="715" y="351"/>
                  </a:cubicBezTo>
                  <a:cubicBezTo>
                    <a:pt x="894" y="362"/>
                    <a:pt x="1037" y="505"/>
                    <a:pt x="1049" y="684"/>
                  </a:cubicBezTo>
                  <a:cubicBezTo>
                    <a:pt x="1049" y="767"/>
                    <a:pt x="1037" y="851"/>
                    <a:pt x="1001" y="910"/>
                  </a:cubicBezTo>
                  <a:cubicBezTo>
                    <a:pt x="953" y="982"/>
                    <a:pt x="882" y="1029"/>
                    <a:pt x="799" y="1065"/>
                  </a:cubicBezTo>
                  <a:cubicBezTo>
                    <a:pt x="561" y="1136"/>
                    <a:pt x="406" y="1208"/>
                    <a:pt x="406" y="1374"/>
                  </a:cubicBezTo>
                  <a:lnTo>
                    <a:pt x="406" y="1898"/>
                  </a:lnTo>
                  <a:cubicBezTo>
                    <a:pt x="406" y="1982"/>
                    <a:pt x="477" y="2053"/>
                    <a:pt x="561" y="2053"/>
                  </a:cubicBezTo>
                  <a:cubicBezTo>
                    <a:pt x="656" y="2053"/>
                    <a:pt x="727" y="1982"/>
                    <a:pt x="727" y="1898"/>
                  </a:cubicBezTo>
                  <a:lnTo>
                    <a:pt x="727" y="1446"/>
                  </a:lnTo>
                  <a:cubicBezTo>
                    <a:pt x="763" y="1434"/>
                    <a:pt x="799" y="1422"/>
                    <a:pt x="882" y="1386"/>
                  </a:cubicBezTo>
                  <a:cubicBezTo>
                    <a:pt x="1037" y="1339"/>
                    <a:pt x="1180" y="1243"/>
                    <a:pt x="1263" y="1101"/>
                  </a:cubicBezTo>
                  <a:cubicBezTo>
                    <a:pt x="1370" y="958"/>
                    <a:pt x="1418" y="803"/>
                    <a:pt x="1394" y="660"/>
                  </a:cubicBezTo>
                  <a:cubicBezTo>
                    <a:pt x="1370" y="315"/>
                    <a:pt x="1096" y="29"/>
                    <a:pt x="739" y="5"/>
                  </a:cubicBezTo>
                  <a:cubicBezTo>
                    <a:pt x="714" y="2"/>
                    <a:pt x="689" y="1"/>
                    <a:pt x="6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968;p51"/>
            <p:cNvSpPr/>
            <p:nvPr/>
          </p:nvSpPr>
          <p:spPr>
            <a:xfrm>
              <a:off x="4250876" y="3457816"/>
              <a:ext cx="14351" cy="14383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45" y="453"/>
                    <a:pt x="453" y="346"/>
                    <a:pt x="453" y="227"/>
                  </a:cubicBezTo>
                  <a:cubicBezTo>
                    <a:pt x="453" y="108"/>
                    <a:pt x="345" y="1"/>
                    <a:pt x="2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0319;p51"/>
          <p:cNvGrpSpPr/>
          <p:nvPr/>
        </p:nvGrpSpPr>
        <p:grpSpPr>
          <a:xfrm>
            <a:off x="1540972" y="1961137"/>
            <a:ext cx="898808" cy="840623"/>
            <a:chOff x="1293706" y="1966416"/>
            <a:chExt cx="369294" cy="350444"/>
          </a:xfrm>
        </p:grpSpPr>
        <p:sp>
          <p:nvSpPr>
            <p:cNvPr id="18" name="Google Shape;10320;p51"/>
            <p:cNvSpPr/>
            <p:nvPr/>
          </p:nvSpPr>
          <p:spPr>
            <a:xfrm>
              <a:off x="1509067" y="1966416"/>
              <a:ext cx="153933" cy="162994"/>
            </a:xfrm>
            <a:custGeom>
              <a:avLst/>
              <a:gdLst/>
              <a:ahLst/>
              <a:cxnLst/>
              <a:rect l="l" t="t" r="r" b="b"/>
              <a:pathLst>
                <a:path w="4859" h="5145" extrusionOk="0">
                  <a:moveTo>
                    <a:pt x="2514" y="0"/>
                  </a:moveTo>
                  <a:cubicBezTo>
                    <a:pt x="1759" y="0"/>
                    <a:pt x="1016" y="363"/>
                    <a:pt x="560" y="1036"/>
                  </a:cubicBezTo>
                  <a:cubicBezTo>
                    <a:pt x="1" y="1870"/>
                    <a:pt x="36" y="2953"/>
                    <a:pt x="632" y="3739"/>
                  </a:cubicBezTo>
                  <a:lnTo>
                    <a:pt x="572" y="4965"/>
                  </a:lnTo>
                  <a:cubicBezTo>
                    <a:pt x="572" y="5025"/>
                    <a:pt x="596" y="5085"/>
                    <a:pt x="643" y="5108"/>
                  </a:cubicBezTo>
                  <a:cubicBezTo>
                    <a:pt x="679" y="5120"/>
                    <a:pt x="703" y="5144"/>
                    <a:pt x="739" y="5144"/>
                  </a:cubicBezTo>
                  <a:cubicBezTo>
                    <a:pt x="763" y="5144"/>
                    <a:pt x="774" y="5144"/>
                    <a:pt x="810" y="5120"/>
                  </a:cubicBezTo>
                  <a:lnTo>
                    <a:pt x="1929" y="4608"/>
                  </a:lnTo>
                  <a:cubicBezTo>
                    <a:pt x="2120" y="4644"/>
                    <a:pt x="2310" y="4680"/>
                    <a:pt x="2501" y="4680"/>
                  </a:cubicBezTo>
                  <a:cubicBezTo>
                    <a:pt x="3275" y="4680"/>
                    <a:pt x="4013" y="4311"/>
                    <a:pt x="4453" y="3632"/>
                  </a:cubicBezTo>
                  <a:cubicBezTo>
                    <a:pt x="4692" y="3275"/>
                    <a:pt x="4823" y="2858"/>
                    <a:pt x="4846" y="2441"/>
                  </a:cubicBezTo>
                  <a:cubicBezTo>
                    <a:pt x="4858" y="2370"/>
                    <a:pt x="4787" y="2287"/>
                    <a:pt x="4692" y="2287"/>
                  </a:cubicBezTo>
                  <a:cubicBezTo>
                    <a:pt x="4608" y="2287"/>
                    <a:pt x="4513" y="2358"/>
                    <a:pt x="4513" y="2441"/>
                  </a:cubicBezTo>
                  <a:cubicBezTo>
                    <a:pt x="4501" y="2799"/>
                    <a:pt x="4382" y="3156"/>
                    <a:pt x="4168" y="3453"/>
                  </a:cubicBezTo>
                  <a:cubicBezTo>
                    <a:pt x="3786" y="4030"/>
                    <a:pt x="3158" y="4352"/>
                    <a:pt x="2504" y="4352"/>
                  </a:cubicBezTo>
                  <a:cubicBezTo>
                    <a:pt x="2321" y="4352"/>
                    <a:pt x="2136" y="4327"/>
                    <a:pt x="1953" y="4275"/>
                  </a:cubicBezTo>
                  <a:cubicBezTo>
                    <a:pt x="1933" y="4270"/>
                    <a:pt x="1918" y="4267"/>
                    <a:pt x="1903" y="4267"/>
                  </a:cubicBezTo>
                  <a:cubicBezTo>
                    <a:pt x="1882" y="4267"/>
                    <a:pt x="1862" y="4273"/>
                    <a:pt x="1834" y="4287"/>
                  </a:cubicBezTo>
                  <a:lnTo>
                    <a:pt x="929" y="4727"/>
                  </a:lnTo>
                  <a:lnTo>
                    <a:pt x="977" y="3715"/>
                  </a:lnTo>
                  <a:cubicBezTo>
                    <a:pt x="977" y="3668"/>
                    <a:pt x="953" y="3632"/>
                    <a:pt x="941" y="3596"/>
                  </a:cubicBezTo>
                  <a:cubicBezTo>
                    <a:pt x="393" y="2906"/>
                    <a:pt x="358" y="1953"/>
                    <a:pt x="858" y="1227"/>
                  </a:cubicBezTo>
                  <a:cubicBezTo>
                    <a:pt x="1237" y="646"/>
                    <a:pt x="1868" y="336"/>
                    <a:pt x="2512" y="336"/>
                  </a:cubicBezTo>
                  <a:cubicBezTo>
                    <a:pt x="2898" y="336"/>
                    <a:pt x="3288" y="447"/>
                    <a:pt x="3632" y="679"/>
                  </a:cubicBezTo>
                  <a:cubicBezTo>
                    <a:pt x="4037" y="941"/>
                    <a:pt x="4334" y="1358"/>
                    <a:pt x="4453" y="1822"/>
                  </a:cubicBezTo>
                  <a:cubicBezTo>
                    <a:pt x="4484" y="1893"/>
                    <a:pt x="4548" y="1947"/>
                    <a:pt x="4618" y="1947"/>
                  </a:cubicBezTo>
                  <a:cubicBezTo>
                    <a:pt x="4631" y="1947"/>
                    <a:pt x="4643" y="1945"/>
                    <a:pt x="4656" y="1941"/>
                  </a:cubicBezTo>
                  <a:cubicBezTo>
                    <a:pt x="4751" y="1906"/>
                    <a:pt x="4811" y="1822"/>
                    <a:pt x="4787" y="1727"/>
                  </a:cubicBezTo>
                  <a:cubicBezTo>
                    <a:pt x="4632" y="1179"/>
                    <a:pt x="4287" y="703"/>
                    <a:pt x="3811" y="393"/>
                  </a:cubicBezTo>
                  <a:cubicBezTo>
                    <a:pt x="3412" y="128"/>
                    <a:pt x="2961" y="0"/>
                    <a:pt x="2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321;p51"/>
            <p:cNvSpPr/>
            <p:nvPr/>
          </p:nvSpPr>
          <p:spPr>
            <a:xfrm>
              <a:off x="1574328" y="2021096"/>
              <a:ext cx="28702" cy="54363"/>
            </a:xfrm>
            <a:custGeom>
              <a:avLst/>
              <a:gdLst/>
              <a:ahLst/>
              <a:cxnLst/>
              <a:rect l="l" t="t" r="r" b="b"/>
              <a:pathLst>
                <a:path w="906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8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22" y="1715"/>
                    <a:pt x="893" y="1644"/>
                    <a:pt x="893" y="1549"/>
                  </a:cubicBezTo>
                  <a:cubicBezTo>
                    <a:pt x="905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8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322;p51"/>
            <p:cNvSpPr/>
            <p:nvPr/>
          </p:nvSpPr>
          <p:spPr>
            <a:xfrm>
              <a:off x="1578098" y="2004147"/>
              <a:ext cx="15872" cy="16252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0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393"/>
                    <a:pt x="119" y="512"/>
                    <a:pt x="250" y="512"/>
                  </a:cubicBezTo>
                  <a:cubicBezTo>
                    <a:pt x="381" y="512"/>
                    <a:pt x="500" y="393"/>
                    <a:pt x="500" y="262"/>
                  </a:cubicBezTo>
                  <a:cubicBezTo>
                    <a:pt x="489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23;p51"/>
            <p:cNvSpPr/>
            <p:nvPr/>
          </p:nvSpPr>
          <p:spPr>
            <a:xfrm>
              <a:off x="1293706" y="1999997"/>
              <a:ext cx="274982" cy="316863"/>
            </a:xfrm>
            <a:custGeom>
              <a:avLst/>
              <a:gdLst/>
              <a:ahLst/>
              <a:cxnLst/>
              <a:rect l="l" t="t" r="r" b="b"/>
              <a:pathLst>
                <a:path w="8680" h="10002" extrusionOk="0">
                  <a:moveTo>
                    <a:pt x="2096" y="2655"/>
                  </a:moveTo>
                  <a:lnTo>
                    <a:pt x="2096" y="3727"/>
                  </a:lnTo>
                  <a:cubicBezTo>
                    <a:pt x="1905" y="3644"/>
                    <a:pt x="1762" y="3465"/>
                    <a:pt x="1762" y="3251"/>
                  </a:cubicBezTo>
                  <a:lnTo>
                    <a:pt x="1762" y="3132"/>
                  </a:lnTo>
                  <a:cubicBezTo>
                    <a:pt x="1762" y="2905"/>
                    <a:pt x="1893" y="2727"/>
                    <a:pt x="2096" y="2655"/>
                  </a:cubicBezTo>
                  <a:close/>
                  <a:moveTo>
                    <a:pt x="6620" y="2655"/>
                  </a:moveTo>
                  <a:cubicBezTo>
                    <a:pt x="6822" y="2727"/>
                    <a:pt x="6965" y="2905"/>
                    <a:pt x="6965" y="3132"/>
                  </a:cubicBezTo>
                  <a:lnTo>
                    <a:pt x="6965" y="3251"/>
                  </a:lnTo>
                  <a:cubicBezTo>
                    <a:pt x="6965" y="3465"/>
                    <a:pt x="6834" y="3644"/>
                    <a:pt x="6620" y="3727"/>
                  </a:cubicBezTo>
                  <a:lnTo>
                    <a:pt x="6620" y="2655"/>
                  </a:lnTo>
                  <a:close/>
                  <a:moveTo>
                    <a:pt x="6703" y="4060"/>
                  </a:moveTo>
                  <a:lnTo>
                    <a:pt x="6858" y="5394"/>
                  </a:lnTo>
                  <a:lnTo>
                    <a:pt x="6346" y="5394"/>
                  </a:lnTo>
                  <a:cubicBezTo>
                    <a:pt x="6525" y="5108"/>
                    <a:pt x="6620" y="4763"/>
                    <a:pt x="6620" y="4406"/>
                  </a:cubicBezTo>
                  <a:lnTo>
                    <a:pt x="6620" y="4084"/>
                  </a:lnTo>
                  <a:cubicBezTo>
                    <a:pt x="6656" y="4084"/>
                    <a:pt x="6668" y="4060"/>
                    <a:pt x="6703" y="4060"/>
                  </a:cubicBezTo>
                  <a:close/>
                  <a:moveTo>
                    <a:pt x="3739" y="1405"/>
                  </a:moveTo>
                  <a:cubicBezTo>
                    <a:pt x="3810" y="1643"/>
                    <a:pt x="3941" y="1953"/>
                    <a:pt x="4132" y="2251"/>
                  </a:cubicBezTo>
                  <a:cubicBezTo>
                    <a:pt x="4572" y="2870"/>
                    <a:pt x="5179" y="3227"/>
                    <a:pt x="5917" y="3274"/>
                  </a:cubicBezTo>
                  <a:lnTo>
                    <a:pt x="5917" y="3572"/>
                  </a:lnTo>
                  <a:cubicBezTo>
                    <a:pt x="5906" y="4215"/>
                    <a:pt x="5572" y="4822"/>
                    <a:pt x="5001" y="5168"/>
                  </a:cubicBezTo>
                  <a:lnTo>
                    <a:pt x="4751" y="5310"/>
                  </a:lnTo>
                  <a:cubicBezTo>
                    <a:pt x="4632" y="5382"/>
                    <a:pt x="4498" y="5418"/>
                    <a:pt x="4364" y="5418"/>
                  </a:cubicBezTo>
                  <a:cubicBezTo>
                    <a:pt x="4230" y="5418"/>
                    <a:pt x="4096" y="5382"/>
                    <a:pt x="3977" y="5310"/>
                  </a:cubicBezTo>
                  <a:lnTo>
                    <a:pt x="3727" y="5168"/>
                  </a:lnTo>
                  <a:cubicBezTo>
                    <a:pt x="3155" y="4834"/>
                    <a:pt x="2810" y="4227"/>
                    <a:pt x="2810" y="3572"/>
                  </a:cubicBezTo>
                  <a:lnTo>
                    <a:pt x="2810" y="2322"/>
                  </a:lnTo>
                  <a:cubicBezTo>
                    <a:pt x="3024" y="2239"/>
                    <a:pt x="3429" y="1977"/>
                    <a:pt x="3739" y="1405"/>
                  </a:cubicBezTo>
                  <a:close/>
                  <a:moveTo>
                    <a:pt x="5477" y="5715"/>
                  </a:moveTo>
                  <a:cubicBezTo>
                    <a:pt x="5429" y="5727"/>
                    <a:pt x="5394" y="5763"/>
                    <a:pt x="5346" y="5775"/>
                  </a:cubicBezTo>
                  <a:lnTo>
                    <a:pt x="5346" y="5715"/>
                  </a:lnTo>
                  <a:close/>
                  <a:moveTo>
                    <a:pt x="5001" y="5549"/>
                  </a:moveTo>
                  <a:lnTo>
                    <a:pt x="5001" y="5870"/>
                  </a:lnTo>
                  <a:cubicBezTo>
                    <a:pt x="4953" y="5882"/>
                    <a:pt x="4894" y="5882"/>
                    <a:pt x="4846" y="5882"/>
                  </a:cubicBezTo>
                  <a:cubicBezTo>
                    <a:pt x="4822" y="5810"/>
                    <a:pt x="4798" y="5751"/>
                    <a:pt x="4727" y="5691"/>
                  </a:cubicBezTo>
                  <a:cubicBezTo>
                    <a:pt x="4786" y="5656"/>
                    <a:pt x="4846" y="5644"/>
                    <a:pt x="4905" y="5596"/>
                  </a:cubicBezTo>
                  <a:lnTo>
                    <a:pt x="5001" y="5549"/>
                  </a:lnTo>
                  <a:close/>
                  <a:moveTo>
                    <a:pt x="4378" y="5881"/>
                  </a:moveTo>
                  <a:cubicBezTo>
                    <a:pt x="4474" y="5881"/>
                    <a:pt x="4536" y="5960"/>
                    <a:pt x="4536" y="6061"/>
                  </a:cubicBezTo>
                  <a:cubicBezTo>
                    <a:pt x="4536" y="6168"/>
                    <a:pt x="4465" y="6239"/>
                    <a:pt x="4358" y="6239"/>
                  </a:cubicBezTo>
                  <a:cubicBezTo>
                    <a:pt x="4263" y="6239"/>
                    <a:pt x="4179" y="6168"/>
                    <a:pt x="4179" y="6061"/>
                  </a:cubicBezTo>
                  <a:cubicBezTo>
                    <a:pt x="4179" y="5953"/>
                    <a:pt x="4263" y="5882"/>
                    <a:pt x="4358" y="5882"/>
                  </a:cubicBezTo>
                  <a:cubicBezTo>
                    <a:pt x="4365" y="5881"/>
                    <a:pt x="4371" y="5881"/>
                    <a:pt x="4378" y="5881"/>
                  </a:cubicBezTo>
                  <a:close/>
                  <a:moveTo>
                    <a:pt x="3703" y="5537"/>
                  </a:moveTo>
                  <a:lnTo>
                    <a:pt x="3798" y="5584"/>
                  </a:lnTo>
                  <a:lnTo>
                    <a:pt x="3977" y="5668"/>
                  </a:lnTo>
                  <a:cubicBezTo>
                    <a:pt x="3882" y="5763"/>
                    <a:pt x="3822" y="5894"/>
                    <a:pt x="3822" y="6025"/>
                  </a:cubicBezTo>
                  <a:cubicBezTo>
                    <a:pt x="3846" y="6144"/>
                    <a:pt x="3870" y="6251"/>
                    <a:pt x="3917" y="6322"/>
                  </a:cubicBezTo>
                  <a:lnTo>
                    <a:pt x="3703" y="6180"/>
                  </a:lnTo>
                  <a:lnTo>
                    <a:pt x="3703" y="5537"/>
                  </a:lnTo>
                  <a:close/>
                  <a:moveTo>
                    <a:pt x="4870" y="6203"/>
                  </a:moveTo>
                  <a:cubicBezTo>
                    <a:pt x="4882" y="6215"/>
                    <a:pt x="4897" y="6221"/>
                    <a:pt x="4914" y="6221"/>
                  </a:cubicBezTo>
                  <a:cubicBezTo>
                    <a:pt x="4932" y="6221"/>
                    <a:pt x="4953" y="6215"/>
                    <a:pt x="4977" y="6203"/>
                  </a:cubicBezTo>
                  <a:lnTo>
                    <a:pt x="4977" y="6203"/>
                  </a:lnTo>
                  <a:lnTo>
                    <a:pt x="4810" y="6322"/>
                  </a:lnTo>
                  <a:cubicBezTo>
                    <a:pt x="4834" y="6299"/>
                    <a:pt x="4846" y="6251"/>
                    <a:pt x="4870" y="6203"/>
                  </a:cubicBezTo>
                  <a:close/>
                  <a:moveTo>
                    <a:pt x="4465" y="6561"/>
                  </a:moveTo>
                  <a:lnTo>
                    <a:pt x="4358" y="6644"/>
                  </a:lnTo>
                  <a:lnTo>
                    <a:pt x="4239" y="6561"/>
                  </a:lnTo>
                  <a:lnTo>
                    <a:pt x="4239" y="6561"/>
                  </a:lnTo>
                  <a:cubicBezTo>
                    <a:pt x="4274" y="6584"/>
                    <a:pt x="4322" y="6584"/>
                    <a:pt x="4346" y="6584"/>
                  </a:cubicBezTo>
                  <a:cubicBezTo>
                    <a:pt x="4393" y="6584"/>
                    <a:pt x="4417" y="6584"/>
                    <a:pt x="4465" y="6561"/>
                  </a:cubicBezTo>
                  <a:close/>
                  <a:moveTo>
                    <a:pt x="5013" y="6596"/>
                  </a:moveTo>
                  <a:lnTo>
                    <a:pt x="5013" y="7334"/>
                  </a:lnTo>
                  <a:lnTo>
                    <a:pt x="4620" y="6882"/>
                  </a:lnTo>
                  <a:lnTo>
                    <a:pt x="5013" y="6596"/>
                  </a:lnTo>
                  <a:close/>
                  <a:moveTo>
                    <a:pt x="3727" y="6608"/>
                  </a:moveTo>
                  <a:lnTo>
                    <a:pt x="4120" y="6894"/>
                  </a:lnTo>
                  <a:lnTo>
                    <a:pt x="3727" y="7358"/>
                  </a:lnTo>
                  <a:lnTo>
                    <a:pt x="3727" y="6608"/>
                  </a:lnTo>
                  <a:close/>
                  <a:moveTo>
                    <a:pt x="4334" y="0"/>
                  </a:moveTo>
                  <a:cubicBezTo>
                    <a:pt x="3715" y="0"/>
                    <a:pt x="3143" y="226"/>
                    <a:pt x="2691" y="631"/>
                  </a:cubicBezTo>
                  <a:cubicBezTo>
                    <a:pt x="2250" y="1024"/>
                    <a:pt x="1953" y="1584"/>
                    <a:pt x="1869" y="2179"/>
                  </a:cubicBezTo>
                  <a:lnTo>
                    <a:pt x="1846" y="2370"/>
                  </a:lnTo>
                  <a:cubicBezTo>
                    <a:pt x="1560" y="2501"/>
                    <a:pt x="1369" y="2798"/>
                    <a:pt x="1369" y="3132"/>
                  </a:cubicBezTo>
                  <a:lnTo>
                    <a:pt x="1369" y="3251"/>
                  </a:lnTo>
                  <a:cubicBezTo>
                    <a:pt x="1369" y="3501"/>
                    <a:pt x="1488" y="3727"/>
                    <a:pt x="1655" y="3882"/>
                  </a:cubicBezTo>
                  <a:lnTo>
                    <a:pt x="1453" y="5537"/>
                  </a:lnTo>
                  <a:cubicBezTo>
                    <a:pt x="1453" y="5584"/>
                    <a:pt x="1476" y="5644"/>
                    <a:pt x="1500" y="5668"/>
                  </a:cubicBezTo>
                  <a:cubicBezTo>
                    <a:pt x="1536" y="5703"/>
                    <a:pt x="1572" y="5727"/>
                    <a:pt x="1631" y="5727"/>
                  </a:cubicBezTo>
                  <a:lnTo>
                    <a:pt x="3334" y="5727"/>
                  </a:lnTo>
                  <a:lnTo>
                    <a:pt x="3334" y="6168"/>
                  </a:lnTo>
                  <a:lnTo>
                    <a:pt x="1607" y="6715"/>
                  </a:lnTo>
                  <a:cubicBezTo>
                    <a:pt x="655" y="7025"/>
                    <a:pt x="0" y="7906"/>
                    <a:pt x="0" y="8918"/>
                  </a:cubicBezTo>
                  <a:lnTo>
                    <a:pt x="0" y="9835"/>
                  </a:lnTo>
                  <a:cubicBezTo>
                    <a:pt x="0" y="9930"/>
                    <a:pt x="72" y="10001"/>
                    <a:pt x="167" y="10001"/>
                  </a:cubicBezTo>
                  <a:lnTo>
                    <a:pt x="2262" y="10001"/>
                  </a:lnTo>
                  <a:cubicBezTo>
                    <a:pt x="2346" y="10001"/>
                    <a:pt x="2429" y="9930"/>
                    <a:pt x="2429" y="9835"/>
                  </a:cubicBezTo>
                  <a:cubicBezTo>
                    <a:pt x="2429" y="9751"/>
                    <a:pt x="2346" y="9680"/>
                    <a:pt x="2262" y="9680"/>
                  </a:cubicBezTo>
                  <a:lnTo>
                    <a:pt x="322" y="9680"/>
                  </a:lnTo>
                  <a:lnTo>
                    <a:pt x="322" y="8930"/>
                  </a:lnTo>
                  <a:cubicBezTo>
                    <a:pt x="322" y="8073"/>
                    <a:pt x="881" y="7323"/>
                    <a:pt x="1691" y="7061"/>
                  </a:cubicBezTo>
                  <a:lnTo>
                    <a:pt x="3322" y="6537"/>
                  </a:lnTo>
                  <a:lnTo>
                    <a:pt x="3322" y="7835"/>
                  </a:lnTo>
                  <a:cubicBezTo>
                    <a:pt x="3322" y="7906"/>
                    <a:pt x="3358" y="7966"/>
                    <a:pt x="3417" y="7989"/>
                  </a:cubicBezTo>
                  <a:cubicBezTo>
                    <a:pt x="3441" y="7989"/>
                    <a:pt x="3465" y="8013"/>
                    <a:pt x="3477" y="8013"/>
                  </a:cubicBezTo>
                  <a:cubicBezTo>
                    <a:pt x="3524" y="8013"/>
                    <a:pt x="3584" y="7989"/>
                    <a:pt x="3620" y="7954"/>
                  </a:cubicBezTo>
                  <a:lnTo>
                    <a:pt x="4298" y="7144"/>
                  </a:lnTo>
                  <a:lnTo>
                    <a:pt x="4989" y="7954"/>
                  </a:lnTo>
                  <a:cubicBezTo>
                    <a:pt x="5013" y="7989"/>
                    <a:pt x="5060" y="8013"/>
                    <a:pt x="5120" y="8013"/>
                  </a:cubicBezTo>
                  <a:cubicBezTo>
                    <a:pt x="5132" y="8013"/>
                    <a:pt x="5167" y="8013"/>
                    <a:pt x="5179" y="7989"/>
                  </a:cubicBezTo>
                  <a:cubicBezTo>
                    <a:pt x="5251" y="7966"/>
                    <a:pt x="5286" y="7906"/>
                    <a:pt x="5286" y="7835"/>
                  </a:cubicBezTo>
                  <a:lnTo>
                    <a:pt x="5286" y="6537"/>
                  </a:lnTo>
                  <a:lnTo>
                    <a:pt x="6906" y="7061"/>
                  </a:lnTo>
                  <a:cubicBezTo>
                    <a:pt x="7727" y="7323"/>
                    <a:pt x="8275" y="8073"/>
                    <a:pt x="8275" y="8930"/>
                  </a:cubicBezTo>
                  <a:lnTo>
                    <a:pt x="8275" y="9680"/>
                  </a:lnTo>
                  <a:lnTo>
                    <a:pt x="2917" y="9680"/>
                  </a:lnTo>
                  <a:cubicBezTo>
                    <a:pt x="2822" y="9680"/>
                    <a:pt x="2750" y="9751"/>
                    <a:pt x="2750" y="9835"/>
                  </a:cubicBezTo>
                  <a:cubicBezTo>
                    <a:pt x="2750" y="9930"/>
                    <a:pt x="2822" y="10001"/>
                    <a:pt x="2917" y="10001"/>
                  </a:cubicBezTo>
                  <a:lnTo>
                    <a:pt x="8513" y="10001"/>
                  </a:lnTo>
                  <a:cubicBezTo>
                    <a:pt x="8608" y="10001"/>
                    <a:pt x="8680" y="9930"/>
                    <a:pt x="8680" y="9835"/>
                  </a:cubicBezTo>
                  <a:lnTo>
                    <a:pt x="8680" y="8918"/>
                  </a:lnTo>
                  <a:cubicBezTo>
                    <a:pt x="8680" y="7906"/>
                    <a:pt x="8037" y="7013"/>
                    <a:pt x="7072" y="6715"/>
                  </a:cubicBezTo>
                  <a:lnTo>
                    <a:pt x="5346" y="6168"/>
                  </a:lnTo>
                  <a:lnTo>
                    <a:pt x="5346" y="6144"/>
                  </a:lnTo>
                  <a:cubicBezTo>
                    <a:pt x="5608" y="6061"/>
                    <a:pt x="5846" y="5930"/>
                    <a:pt x="6060" y="5727"/>
                  </a:cubicBezTo>
                  <a:lnTo>
                    <a:pt x="7037" y="5727"/>
                  </a:lnTo>
                  <a:cubicBezTo>
                    <a:pt x="7084" y="5727"/>
                    <a:pt x="7132" y="5715"/>
                    <a:pt x="7180" y="5668"/>
                  </a:cubicBezTo>
                  <a:cubicBezTo>
                    <a:pt x="7203" y="5644"/>
                    <a:pt x="7215" y="5584"/>
                    <a:pt x="7215" y="5537"/>
                  </a:cubicBezTo>
                  <a:lnTo>
                    <a:pt x="7025" y="3882"/>
                  </a:lnTo>
                  <a:cubicBezTo>
                    <a:pt x="7203" y="3739"/>
                    <a:pt x="7311" y="3501"/>
                    <a:pt x="7311" y="3251"/>
                  </a:cubicBezTo>
                  <a:lnTo>
                    <a:pt x="7311" y="3132"/>
                  </a:lnTo>
                  <a:cubicBezTo>
                    <a:pt x="7311" y="2798"/>
                    <a:pt x="7108" y="2501"/>
                    <a:pt x="6834" y="2370"/>
                  </a:cubicBezTo>
                  <a:lnTo>
                    <a:pt x="6799" y="2179"/>
                  </a:lnTo>
                  <a:cubicBezTo>
                    <a:pt x="6727" y="1548"/>
                    <a:pt x="6418" y="988"/>
                    <a:pt x="5941" y="584"/>
                  </a:cubicBezTo>
                  <a:cubicBezTo>
                    <a:pt x="5909" y="557"/>
                    <a:pt x="5870" y="545"/>
                    <a:pt x="5831" y="545"/>
                  </a:cubicBezTo>
                  <a:cubicBezTo>
                    <a:pt x="5783" y="545"/>
                    <a:pt x="5736" y="563"/>
                    <a:pt x="5703" y="596"/>
                  </a:cubicBezTo>
                  <a:cubicBezTo>
                    <a:pt x="5644" y="667"/>
                    <a:pt x="5656" y="774"/>
                    <a:pt x="5715" y="834"/>
                  </a:cubicBezTo>
                  <a:cubicBezTo>
                    <a:pt x="6132" y="1179"/>
                    <a:pt x="6382" y="1667"/>
                    <a:pt x="6465" y="2203"/>
                  </a:cubicBezTo>
                  <a:lnTo>
                    <a:pt x="6465" y="2262"/>
                  </a:lnTo>
                  <a:lnTo>
                    <a:pt x="6429" y="2262"/>
                  </a:lnTo>
                  <a:cubicBezTo>
                    <a:pt x="6334" y="2262"/>
                    <a:pt x="6263" y="2334"/>
                    <a:pt x="6263" y="2429"/>
                  </a:cubicBezTo>
                  <a:lnTo>
                    <a:pt x="6263" y="3905"/>
                  </a:lnTo>
                  <a:lnTo>
                    <a:pt x="6263" y="3917"/>
                  </a:lnTo>
                  <a:lnTo>
                    <a:pt x="6263" y="3929"/>
                  </a:lnTo>
                  <a:lnTo>
                    <a:pt x="6263" y="4382"/>
                  </a:lnTo>
                  <a:cubicBezTo>
                    <a:pt x="6263" y="4751"/>
                    <a:pt x="6132" y="5096"/>
                    <a:pt x="5894" y="5358"/>
                  </a:cubicBezTo>
                  <a:lnTo>
                    <a:pt x="5322" y="5358"/>
                  </a:lnTo>
                  <a:lnTo>
                    <a:pt x="5322" y="5310"/>
                  </a:lnTo>
                  <a:cubicBezTo>
                    <a:pt x="5894" y="4894"/>
                    <a:pt x="6239" y="4239"/>
                    <a:pt x="6239" y="3524"/>
                  </a:cubicBezTo>
                  <a:lnTo>
                    <a:pt x="6239" y="3072"/>
                  </a:lnTo>
                  <a:cubicBezTo>
                    <a:pt x="6239" y="2977"/>
                    <a:pt x="6168" y="2905"/>
                    <a:pt x="6072" y="2905"/>
                  </a:cubicBezTo>
                  <a:cubicBezTo>
                    <a:pt x="4596" y="2905"/>
                    <a:pt x="4096" y="1619"/>
                    <a:pt x="3929" y="869"/>
                  </a:cubicBezTo>
                  <a:cubicBezTo>
                    <a:pt x="3929" y="846"/>
                    <a:pt x="3917" y="834"/>
                    <a:pt x="3917" y="822"/>
                  </a:cubicBezTo>
                  <a:cubicBezTo>
                    <a:pt x="3889" y="720"/>
                    <a:pt x="3811" y="683"/>
                    <a:pt x="3755" y="683"/>
                  </a:cubicBezTo>
                  <a:cubicBezTo>
                    <a:pt x="3739" y="683"/>
                    <a:pt x="3725" y="686"/>
                    <a:pt x="3715" y="691"/>
                  </a:cubicBezTo>
                  <a:cubicBezTo>
                    <a:pt x="3655" y="703"/>
                    <a:pt x="3596" y="750"/>
                    <a:pt x="3584" y="810"/>
                  </a:cubicBezTo>
                  <a:cubicBezTo>
                    <a:pt x="3310" y="1679"/>
                    <a:pt x="2750" y="1953"/>
                    <a:pt x="2608" y="2012"/>
                  </a:cubicBezTo>
                  <a:cubicBezTo>
                    <a:pt x="2512" y="2012"/>
                    <a:pt x="2441" y="2084"/>
                    <a:pt x="2441" y="2179"/>
                  </a:cubicBezTo>
                  <a:lnTo>
                    <a:pt x="2441" y="3548"/>
                  </a:lnTo>
                  <a:cubicBezTo>
                    <a:pt x="2441" y="4239"/>
                    <a:pt x="2786" y="4918"/>
                    <a:pt x="3346" y="5334"/>
                  </a:cubicBezTo>
                  <a:lnTo>
                    <a:pt x="3346" y="5370"/>
                  </a:lnTo>
                  <a:lnTo>
                    <a:pt x="1846" y="5370"/>
                  </a:lnTo>
                  <a:lnTo>
                    <a:pt x="2012" y="4048"/>
                  </a:lnTo>
                  <a:cubicBezTo>
                    <a:pt x="2084" y="4060"/>
                    <a:pt x="2155" y="4084"/>
                    <a:pt x="2250" y="4084"/>
                  </a:cubicBezTo>
                  <a:cubicBezTo>
                    <a:pt x="2334" y="4084"/>
                    <a:pt x="2417" y="4001"/>
                    <a:pt x="2417" y="3917"/>
                  </a:cubicBezTo>
                  <a:lnTo>
                    <a:pt x="2417" y="2441"/>
                  </a:lnTo>
                  <a:cubicBezTo>
                    <a:pt x="2417" y="2358"/>
                    <a:pt x="2334" y="2274"/>
                    <a:pt x="2250" y="2274"/>
                  </a:cubicBezTo>
                  <a:lnTo>
                    <a:pt x="2215" y="2274"/>
                  </a:lnTo>
                  <a:lnTo>
                    <a:pt x="2215" y="2215"/>
                  </a:lnTo>
                  <a:cubicBezTo>
                    <a:pt x="2274" y="1703"/>
                    <a:pt x="2536" y="1227"/>
                    <a:pt x="2917" y="881"/>
                  </a:cubicBezTo>
                  <a:cubicBezTo>
                    <a:pt x="3310" y="536"/>
                    <a:pt x="3810" y="346"/>
                    <a:pt x="4334" y="346"/>
                  </a:cubicBezTo>
                  <a:cubicBezTo>
                    <a:pt x="4608" y="346"/>
                    <a:pt x="4894" y="405"/>
                    <a:pt x="5167" y="512"/>
                  </a:cubicBezTo>
                  <a:cubicBezTo>
                    <a:pt x="5187" y="518"/>
                    <a:pt x="5208" y="521"/>
                    <a:pt x="5229" y="521"/>
                  </a:cubicBezTo>
                  <a:cubicBezTo>
                    <a:pt x="5297" y="521"/>
                    <a:pt x="5366" y="490"/>
                    <a:pt x="5394" y="417"/>
                  </a:cubicBezTo>
                  <a:cubicBezTo>
                    <a:pt x="5417" y="334"/>
                    <a:pt x="5394" y="226"/>
                    <a:pt x="5298" y="191"/>
                  </a:cubicBezTo>
                  <a:cubicBezTo>
                    <a:pt x="4989" y="60"/>
                    <a:pt x="4679" y="0"/>
                    <a:pt x="4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324;p51"/>
            <p:cNvSpPr/>
            <p:nvPr/>
          </p:nvSpPr>
          <p:spPr>
            <a:xfrm>
              <a:off x="1426826" y="2243648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203"/>
                  </a:lnTo>
                  <a:cubicBezTo>
                    <a:pt x="1" y="286"/>
                    <a:pt x="72" y="358"/>
                    <a:pt x="156" y="358"/>
                  </a:cubicBezTo>
                  <a:cubicBezTo>
                    <a:pt x="251" y="358"/>
                    <a:pt x="322" y="286"/>
                    <a:pt x="322" y="203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325;p51"/>
            <p:cNvSpPr/>
            <p:nvPr/>
          </p:nvSpPr>
          <p:spPr>
            <a:xfrm>
              <a:off x="1426826" y="2262149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72" y="357"/>
                    <a:pt x="156" y="357"/>
                  </a:cubicBezTo>
                  <a:cubicBezTo>
                    <a:pt x="251" y="357"/>
                    <a:pt x="322" y="286"/>
                    <a:pt x="322" y="191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326;p51"/>
            <p:cNvSpPr/>
            <p:nvPr/>
          </p:nvSpPr>
          <p:spPr>
            <a:xfrm>
              <a:off x="1471336" y="2261389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44" y="322"/>
                    <a:pt x="1668" y="346"/>
                    <a:pt x="1668" y="393"/>
                  </a:cubicBezTo>
                  <a:lnTo>
                    <a:pt x="1668" y="560"/>
                  </a:lnTo>
                  <a:cubicBezTo>
                    <a:pt x="1668" y="607"/>
                    <a:pt x="1644" y="631"/>
                    <a:pt x="1596" y="631"/>
                  </a:cubicBezTo>
                  <a:lnTo>
                    <a:pt x="394" y="631"/>
                  </a:lnTo>
                  <a:cubicBezTo>
                    <a:pt x="346" y="631"/>
                    <a:pt x="310" y="607"/>
                    <a:pt x="310" y="560"/>
                  </a:cubicBezTo>
                  <a:lnTo>
                    <a:pt x="310" y="393"/>
                  </a:lnTo>
                  <a:cubicBezTo>
                    <a:pt x="310" y="346"/>
                    <a:pt x="346" y="322"/>
                    <a:pt x="394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393"/>
                  </a:cubicBezTo>
                  <a:lnTo>
                    <a:pt x="1" y="560"/>
                  </a:lnTo>
                  <a:cubicBezTo>
                    <a:pt x="1" y="786"/>
                    <a:pt x="180" y="965"/>
                    <a:pt x="406" y="965"/>
                  </a:cubicBezTo>
                  <a:lnTo>
                    <a:pt x="1608" y="965"/>
                  </a:lnTo>
                  <a:cubicBezTo>
                    <a:pt x="1834" y="965"/>
                    <a:pt x="2013" y="786"/>
                    <a:pt x="2013" y="560"/>
                  </a:cubicBezTo>
                  <a:lnTo>
                    <a:pt x="2013" y="393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327;p51"/>
            <p:cNvSpPr/>
            <p:nvPr/>
          </p:nvSpPr>
          <p:spPr>
            <a:xfrm>
              <a:off x="1420807" y="2092788"/>
              <a:ext cx="22271" cy="36971"/>
            </a:xfrm>
            <a:custGeom>
              <a:avLst/>
              <a:gdLst/>
              <a:ahLst/>
              <a:cxnLst/>
              <a:rect l="l" t="t" r="r" b="b"/>
              <a:pathLst>
                <a:path w="703" h="116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1000"/>
                  </a:lnTo>
                  <a:cubicBezTo>
                    <a:pt x="0" y="1096"/>
                    <a:pt x="84" y="1167"/>
                    <a:pt x="167" y="1167"/>
                  </a:cubicBezTo>
                  <a:lnTo>
                    <a:pt x="536" y="1167"/>
                  </a:lnTo>
                  <a:cubicBezTo>
                    <a:pt x="632" y="1167"/>
                    <a:pt x="703" y="1096"/>
                    <a:pt x="703" y="1000"/>
                  </a:cubicBezTo>
                  <a:cubicBezTo>
                    <a:pt x="703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90;p23"/>
          <p:cNvSpPr txBox="1">
            <a:spLocks/>
          </p:cNvSpPr>
          <p:nvPr/>
        </p:nvSpPr>
        <p:spPr>
          <a:xfrm>
            <a:off x="3698982" y="2887877"/>
            <a:ext cx="22719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hr-HR" dirty="0"/>
              <a:t>DEVELOPERI</a:t>
            </a:r>
          </a:p>
        </p:txBody>
      </p:sp>
      <p:sp>
        <p:nvSpPr>
          <p:cNvPr id="27" name="Text Placeholder 6"/>
          <p:cNvSpPr txBox="1">
            <a:spLocks/>
          </p:cNvSpPr>
          <p:nvPr/>
        </p:nvSpPr>
        <p:spPr>
          <a:xfrm>
            <a:off x="2864045" y="3118342"/>
            <a:ext cx="3049187" cy="103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158750" indent="0" algn="ctr">
              <a:buFont typeface="Nunito Light"/>
              <a:buNone/>
            </a:pPr>
            <a:r>
              <a:rPr lang="hr-HR" b="1" dirty="0"/>
              <a:t>Uremović Luka</a:t>
            </a:r>
            <a:r>
              <a:rPr lang="hr-HR" dirty="0"/>
              <a:t>, Kuleš Karlo &amp; Martin Petrović</a:t>
            </a:r>
          </a:p>
        </p:txBody>
      </p:sp>
      <p:sp>
        <p:nvSpPr>
          <p:cNvPr id="28" name="Google Shape;190;p23"/>
          <p:cNvSpPr txBox="1">
            <a:spLocks/>
          </p:cNvSpPr>
          <p:nvPr/>
        </p:nvSpPr>
        <p:spPr>
          <a:xfrm>
            <a:off x="6257763" y="2887877"/>
            <a:ext cx="22719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hr-HR" dirty="0"/>
              <a:t>TESTER</a:t>
            </a:r>
          </a:p>
        </p:txBody>
      </p:sp>
      <p:sp>
        <p:nvSpPr>
          <p:cNvPr id="29" name="Text Placeholder 6"/>
          <p:cNvSpPr txBox="1">
            <a:spLocks/>
          </p:cNvSpPr>
          <p:nvPr/>
        </p:nvSpPr>
        <p:spPr>
          <a:xfrm>
            <a:off x="247614" y="3118343"/>
            <a:ext cx="3049187" cy="103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158750" indent="0" algn="ctr">
              <a:buFont typeface="Nunito Light"/>
              <a:buNone/>
            </a:pPr>
            <a:r>
              <a:rPr lang="hr-HR" dirty="0"/>
              <a:t>Dizdar Jana</a:t>
            </a:r>
          </a:p>
        </p:txBody>
      </p:sp>
      <p:sp>
        <p:nvSpPr>
          <p:cNvPr id="30" name="Google Shape;190;p23"/>
          <p:cNvSpPr txBox="1">
            <a:spLocks/>
          </p:cNvSpPr>
          <p:nvPr/>
        </p:nvSpPr>
        <p:spPr>
          <a:xfrm>
            <a:off x="837348" y="2892267"/>
            <a:ext cx="22719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hr-HR"/>
              <a:t>BUSSINESS ANALYST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1142765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 idx="3"/>
          </p:nvPr>
        </p:nvSpPr>
        <p:spPr>
          <a:xfrm>
            <a:off x="2059200" y="2834376"/>
            <a:ext cx="25128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STRATEGIJA</a:t>
            </a:r>
            <a:endParaRPr dirty="0"/>
          </a:p>
        </p:txBody>
      </p:sp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2059200" y="1870975"/>
            <a:ext cx="25128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PROBLEM</a:t>
            </a:r>
            <a:endParaRPr dirty="0"/>
          </a:p>
        </p:txBody>
      </p:sp>
      <p:sp>
        <p:nvSpPr>
          <p:cNvPr id="225" name="Google Shape;225;p25"/>
          <p:cNvSpPr txBox="1">
            <a:spLocks noGrp="1"/>
          </p:cNvSpPr>
          <p:nvPr>
            <p:ph type="subTitle" idx="1"/>
          </p:nvPr>
        </p:nvSpPr>
        <p:spPr>
          <a:xfrm>
            <a:off x="4565100" y="1870975"/>
            <a:ext cx="38589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26" name="Google Shape;226;p25"/>
          <p:cNvSpPr txBox="1">
            <a:spLocks noGrp="1"/>
          </p:cNvSpPr>
          <p:nvPr>
            <p:ph type="title" idx="2"/>
          </p:nvPr>
        </p:nvSpPr>
        <p:spPr>
          <a:xfrm>
            <a:off x="720000" y="1870975"/>
            <a:ext cx="13392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ctrTitle" idx="9"/>
          </p:nvPr>
        </p:nvSpPr>
        <p:spPr>
          <a:xfrm>
            <a:off x="713200" y="919121"/>
            <a:ext cx="77178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SADRŽAJ</a:t>
            </a:r>
            <a:endParaRPr dirty="0"/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13"/>
          </p:nvPr>
        </p:nvSpPr>
        <p:spPr>
          <a:xfrm>
            <a:off x="81123" y="73094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MLK Jr Games</a:t>
            </a:r>
            <a:endParaRPr dirty="0"/>
          </a:p>
        </p:txBody>
      </p:sp>
      <p:sp>
        <p:nvSpPr>
          <p:cNvPr id="229" name="Google Shape;229;p25"/>
          <p:cNvSpPr txBox="1">
            <a:spLocks noGrp="1"/>
          </p:cNvSpPr>
          <p:nvPr>
            <p:ph type="subTitle" idx="14"/>
          </p:nvPr>
        </p:nvSpPr>
        <p:spPr>
          <a:xfrm>
            <a:off x="7069103" y="41428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Potapanje brodova</a:t>
            </a:r>
            <a:endParaRPr dirty="0"/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4"/>
          </p:nvPr>
        </p:nvSpPr>
        <p:spPr>
          <a:xfrm>
            <a:off x="4572100" y="3795714"/>
            <a:ext cx="38589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dirty="0"/>
              <a:t>kod igre </a:t>
            </a:r>
            <a:endParaRPr dirty="0"/>
          </a:p>
        </p:txBody>
      </p:sp>
      <p:sp>
        <p:nvSpPr>
          <p:cNvPr id="231" name="Google Shape;231;p25"/>
          <p:cNvSpPr txBox="1">
            <a:spLocks noGrp="1"/>
          </p:cNvSpPr>
          <p:nvPr>
            <p:ph type="title" idx="5"/>
          </p:nvPr>
        </p:nvSpPr>
        <p:spPr>
          <a:xfrm>
            <a:off x="720000" y="2834376"/>
            <a:ext cx="13392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title" idx="6"/>
          </p:nvPr>
        </p:nvSpPr>
        <p:spPr>
          <a:xfrm>
            <a:off x="2059200" y="3797777"/>
            <a:ext cx="25128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RJEŠENJE</a:t>
            </a:r>
            <a:endParaRPr dirty="0"/>
          </a:p>
        </p:txBody>
      </p:sp>
      <p:sp>
        <p:nvSpPr>
          <p:cNvPr id="233" name="Google Shape;233;p25"/>
          <p:cNvSpPr txBox="1">
            <a:spLocks noGrp="1"/>
          </p:cNvSpPr>
          <p:nvPr>
            <p:ph type="subTitle" idx="7"/>
          </p:nvPr>
        </p:nvSpPr>
        <p:spPr>
          <a:xfrm>
            <a:off x="4565100" y="2832313"/>
            <a:ext cx="38589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dirty="0"/>
              <a:t>tijek rada i razmišljanja</a:t>
            </a:r>
            <a:endParaRPr dirty="0"/>
          </a:p>
        </p:txBody>
      </p:sp>
      <p:sp>
        <p:nvSpPr>
          <p:cNvPr id="234" name="Google Shape;234;p25"/>
          <p:cNvSpPr txBox="1">
            <a:spLocks noGrp="1"/>
          </p:cNvSpPr>
          <p:nvPr>
            <p:ph type="title" idx="8"/>
          </p:nvPr>
        </p:nvSpPr>
        <p:spPr>
          <a:xfrm>
            <a:off x="720000" y="3797777"/>
            <a:ext cx="13392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35" name="Google Shape;235;p25"/>
          <p:cNvCxnSpPr/>
          <p:nvPr/>
        </p:nvCxnSpPr>
        <p:spPr>
          <a:xfrm>
            <a:off x="806521" y="1426627"/>
            <a:ext cx="223738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subTitle" idx="3"/>
          </p:nvPr>
        </p:nvSpPr>
        <p:spPr>
          <a:xfrm>
            <a:off x="7118199" y="75051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Potapanje brodova</a:t>
            </a:r>
            <a:endParaRPr dirty="0"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713175" y="3882425"/>
            <a:ext cx="2697000" cy="7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7157331" y="2687938"/>
            <a:ext cx="1339200" cy="8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r-HR" dirty="0"/>
              <a:t>1</a:t>
            </a:r>
            <a:endParaRPr dirty="0"/>
          </a:p>
        </p:txBody>
      </p:sp>
      <p:grpSp>
        <p:nvGrpSpPr>
          <p:cNvPr id="243" name="Google Shape;243;p26"/>
          <p:cNvGrpSpPr/>
          <p:nvPr/>
        </p:nvGrpSpPr>
        <p:grpSpPr>
          <a:xfrm>
            <a:off x="1485313" y="2209300"/>
            <a:ext cx="302400" cy="399000"/>
            <a:chOff x="3360487" y="1116700"/>
            <a:chExt cx="302400" cy="399000"/>
          </a:xfrm>
        </p:grpSpPr>
        <p:cxnSp>
          <p:nvCxnSpPr>
            <p:cNvPr id="244" name="Google Shape;244;p26"/>
            <p:cNvCxnSpPr/>
            <p:nvPr/>
          </p:nvCxnSpPr>
          <p:spPr>
            <a:xfrm>
              <a:off x="3360487" y="1119389"/>
              <a:ext cx="302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26"/>
            <p:cNvCxnSpPr/>
            <p:nvPr/>
          </p:nvCxnSpPr>
          <p:spPr>
            <a:xfrm rot="10800000">
              <a:off x="3660425" y="1116700"/>
              <a:ext cx="0" cy="39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  <p:grpSp>
        <p:nvGrpSpPr>
          <p:cNvPr id="246" name="Google Shape;246;p26"/>
          <p:cNvGrpSpPr/>
          <p:nvPr/>
        </p:nvGrpSpPr>
        <p:grpSpPr>
          <a:xfrm rot="-5400000">
            <a:off x="7610725" y="2224047"/>
            <a:ext cx="944700" cy="695400"/>
            <a:chOff x="7486200" y="2963347"/>
            <a:chExt cx="944700" cy="695400"/>
          </a:xfrm>
        </p:grpSpPr>
        <p:cxnSp>
          <p:nvCxnSpPr>
            <p:cNvPr id="247" name="Google Shape;247;p26"/>
            <p:cNvCxnSpPr/>
            <p:nvPr/>
          </p:nvCxnSpPr>
          <p:spPr>
            <a:xfrm>
              <a:off x="7486200" y="3655747"/>
              <a:ext cx="944700" cy="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6"/>
            <p:cNvCxnSpPr/>
            <p:nvPr/>
          </p:nvCxnSpPr>
          <p:spPr>
            <a:xfrm rot="10800000">
              <a:off x="8430900" y="2963347"/>
              <a:ext cx="0" cy="69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249" name="Google Shape;249;p26"/>
          <p:cNvSpPr/>
          <p:nvPr/>
        </p:nvSpPr>
        <p:spPr>
          <a:xfrm rot="-1798836">
            <a:off x="7743222" y="3718948"/>
            <a:ext cx="1770185" cy="1659198"/>
          </a:xfrm>
          <a:prstGeom prst="star8">
            <a:avLst>
              <a:gd name="adj" fmla="val 16258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"/>
          <p:cNvSpPr txBox="1">
            <a:spLocks noGrp="1"/>
          </p:cNvSpPr>
          <p:nvPr>
            <p:ph type="subTitle" idx="2"/>
          </p:nvPr>
        </p:nvSpPr>
        <p:spPr>
          <a:xfrm>
            <a:off x="0" y="92832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MLK Jr Games</a:t>
            </a:r>
            <a:endParaRPr dirty="0"/>
          </a:p>
        </p:txBody>
      </p:sp>
      <p:sp>
        <p:nvSpPr>
          <p:cNvPr id="251" name="Google Shape;251;p26"/>
          <p:cNvSpPr txBox="1">
            <a:spLocks noGrp="1"/>
          </p:cNvSpPr>
          <p:nvPr>
            <p:ph type="ctrTitle" idx="4"/>
          </p:nvPr>
        </p:nvSpPr>
        <p:spPr>
          <a:xfrm>
            <a:off x="713175" y="1638731"/>
            <a:ext cx="3858900" cy="8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u="sng" dirty="0"/>
              <a:t>Problem</a:t>
            </a:r>
            <a:endParaRPr u="sng" dirty="0"/>
          </a:p>
        </p:txBody>
      </p:sp>
      <p:sp>
        <p:nvSpPr>
          <p:cNvPr id="252" name="Google Shape;252;p26"/>
          <p:cNvSpPr txBox="1">
            <a:spLocks noGrp="1"/>
          </p:cNvSpPr>
          <p:nvPr>
            <p:ph type="ctrTitle" idx="5"/>
          </p:nvPr>
        </p:nvSpPr>
        <p:spPr>
          <a:xfrm>
            <a:off x="8385130" y="2635944"/>
            <a:ext cx="45719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3" name="Google Shape;253;p26"/>
          <p:cNvCxnSpPr>
            <a:endCxn id="251" idx="2"/>
          </p:cNvCxnSpPr>
          <p:nvPr/>
        </p:nvCxnSpPr>
        <p:spPr>
          <a:xfrm rot="10800000">
            <a:off x="2642625" y="2503331"/>
            <a:ext cx="4981206" cy="47523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4" name="Google Shape;254;p26"/>
          <p:cNvCxnSpPr/>
          <p:nvPr/>
        </p:nvCxnSpPr>
        <p:spPr>
          <a:xfrm rot="10800000">
            <a:off x="3410176" y="2071032"/>
            <a:ext cx="4843975" cy="537267"/>
          </a:xfrm>
          <a:prstGeom prst="bentConnector3">
            <a:avLst>
              <a:gd name="adj1" fmla="val -1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55" name="Google Shape;255;p26"/>
          <p:cNvGrpSpPr/>
          <p:nvPr/>
        </p:nvGrpSpPr>
        <p:grpSpPr>
          <a:xfrm rot="13272081">
            <a:off x="-1286584" y="-1112135"/>
            <a:ext cx="3999369" cy="2717173"/>
            <a:chOff x="6212725" y="-953337"/>
            <a:chExt cx="3999369" cy="2717173"/>
          </a:xfrm>
        </p:grpSpPr>
        <p:sp>
          <p:nvSpPr>
            <p:cNvPr id="256" name="Google Shape;256;p26"/>
            <p:cNvSpPr/>
            <p:nvPr/>
          </p:nvSpPr>
          <p:spPr>
            <a:xfrm rot="-1799789">
              <a:off x="6230397" y="-179488"/>
              <a:ext cx="3355556" cy="969602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 rot="-1799789">
              <a:off x="6838866" y="20385"/>
              <a:ext cx="3355556" cy="969602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26"/>
          <p:cNvGrpSpPr/>
          <p:nvPr/>
        </p:nvGrpSpPr>
        <p:grpSpPr>
          <a:xfrm>
            <a:off x="7826931" y="3592055"/>
            <a:ext cx="2180385" cy="2490499"/>
            <a:chOff x="1347591" y="1345255"/>
            <a:chExt cx="1106808" cy="1106808"/>
          </a:xfrm>
        </p:grpSpPr>
        <p:sp>
          <p:nvSpPr>
            <p:cNvPr id="259" name="Google Shape;259;p26"/>
            <p:cNvSpPr/>
            <p:nvPr/>
          </p:nvSpPr>
          <p:spPr>
            <a:xfrm>
              <a:off x="1818400" y="1432275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 rot="10800000">
              <a:off x="1818400" y="1898625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 rot="-5400000">
              <a:off x="1585225" y="1665450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 rot="5400000">
              <a:off x="2051575" y="1665450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 rot="-2700000">
              <a:off x="1653564" y="1500485"/>
              <a:ext cx="165463" cy="46669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 rot="8100000">
              <a:off x="1983073" y="1830225"/>
              <a:ext cx="165463" cy="46669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 rot="2700000">
              <a:off x="2065668" y="1301237"/>
              <a:ext cx="165463" cy="70003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 rot="-8100000" flipH="1">
              <a:off x="1570860" y="1796045"/>
              <a:ext cx="165463" cy="70003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97139150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>
            <a:spLocks noGrp="1"/>
          </p:cNvSpPr>
          <p:nvPr>
            <p:ph type="ctrTitle"/>
          </p:nvPr>
        </p:nvSpPr>
        <p:spPr>
          <a:xfrm>
            <a:off x="713175" y="1307625"/>
            <a:ext cx="3858900" cy="147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Potapanje brodova</a:t>
            </a:r>
            <a:endParaRPr dirty="0"/>
          </a:p>
        </p:txBody>
      </p:sp>
      <p:sp>
        <p:nvSpPr>
          <p:cNvPr id="191" name="Google Shape;191;p23"/>
          <p:cNvSpPr txBox="1">
            <a:spLocks noGrp="1"/>
          </p:cNvSpPr>
          <p:nvPr>
            <p:ph type="ctrTitle" idx="3"/>
          </p:nvPr>
        </p:nvSpPr>
        <p:spPr>
          <a:xfrm>
            <a:off x="6100090" y="2460024"/>
            <a:ext cx="2330759" cy="1393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latin typeface="Cambria" panose="02040503050406030204" pitchFamily="18" charset="0"/>
                <a:ea typeface="Cambria" panose="02040503050406030204" pitchFamily="18" charset="0"/>
              </a:rPr>
              <a:t>MLK Jr Games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92" name="Google Shape;192;p23"/>
          <p:cNvCxnSpPr>
            <a:stCxn id="191" idx="1"/>
            <a:endCxn id="189" idx="2"/>
          </p:cNvCxnSpPr>
          <p:nvPr/>
        </p:nvCxnSpPr>
        <p:spPr>
          <a:xfrm rot="10800000">
            <a:off x="2642626" y="2784525"/>
            <a:ext cx="3457465" cy="372478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3" name="Google Shape;193;p23"/>
          <p:cNvSpPr txBox="1">
            <a:spLocks noGrp="1"/>
          </p:cNvSpPr>
          <p:nvPr>
            <p:ph type="subTitle" idx="4"/>
          </p:nvPr>
        </p:nvSpPr>
        <p:spPr>
          <a:xfrm>
            <a:off x="3187125" y="539500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94" name="Google Shape;194;p23"/>
          <p:cNvCxnSpPr>
            <a:stCxn id="191" idx="0"/>
          </p:cNvCxnSpPr>
          <p:nvPr/>
        </p:nvCxnSpPr>
        <p:spPr>
          <a:xfrm rot="16200000" flipV="1">
            <a:off x="5128990" y="323544"/>
            <a:ext cx="726051" cy="354691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5" name="Google Shape;195;p23"/>
          <p:cNvSpPr txBox="1">
            <a:spLocks noGrp="1"/>
          </p:cNvSpPr>
          <p:nvPr>
            <p:ph type="subTitle" idx="1"/>
          </p:nvPr>
        </p:nvSpPr>
        <p:spPr>
          <a:xfrm>
            <a:off x="0" y="3985675"/>
            <a:ext cx="2036163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latin typeface="Palatino Linotype" panose="02040502050505030304" pitchFamily="18" charset="0"/>
              </a:rPr>
              <a:t>Luka Uremović, Karlo Kuleš, Martin Petrović, Roko Rožić &amp; Jana Dizdar</a:t>
            </a:r>
            <a:endParaRPr dirty="0">
              <a:latin typeface="Palatino Linotype" panose="02040502050505030304" pitchFamily="18" charset="0"/>
            </a:endParaRPr>
          </a:p>
        </p:txBody>
      </p:sp>
      <p:grpSp>
        <p:nvGrpSpPr>
          <p:cNvPr id="196" name="Google Shape;196;p23"/>
          <p:cNvGrpSpPr/>
          <p:nvPr/>
        </p:nvGrpSpPr>
        <p:grpSpPr>
          <a:xfrm>
            <a:off x="6634150" y="-572493"/>
            <a:ext cx="3272976" cy="2223977"/>
            <a:chOff x="6634150" y="-572493"/>
            <a:chExt cx="3272976" cy="2223977"/>
          </a:xfrm>
        </p:grpSpPr>
        <p:sp>
          <p:nvSpPr>
            <p:cNvPr id="197" name="Google Shape;197;p23"/>
            <p:cNvSpPr/>
            <p:nvPr/>
          </p:nvSpPr>
          <p:spPr>
            <a:xfrm rot="-1799924">
              <a:off x="6648498" y="60948"/>
              <a:ext cx="2746305" cy="793519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 rot="-1799924">
              <a:off x="7146474" y="224524"/>
              <a:ext cx="2746305" cy="793519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23"/>
          <p:cNvGrpSpPr/>
          <p:nvPr/>
        </p:nvGrpSpPr>
        <p:grpSpPr>
          <a:xfrm rot="-1800044">
            <a:off x="7324005" y="822969"/>
            <a:ext cx="1106784" cy="1106784"/>
            <a:chOff x="1347591" y="1345255"/>
            <a:chExt cx="1106808" cy="1106808"/>
          </a:xfrm>
        </p:grpSpPr>
        <p:sp>
          <p:nvSpPr>
            <p:cNvPr id="200" name="Google Shape;200;p23"/>
            <p:cNvSpPr/>
            <p:nvPr/>
          </p:nvSpPr>
          <p:spPr>
            <a:xfrm>
              <a:off x="1818400" y="1432275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 rot="10800000">
              <a:off x="1818400" y="1898625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 rot="-5400000">
              <a:off x="1585225" y="1665450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 rot="5400000">
              <a:off x="2051575" y="1665450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 rot="-2700000">
              <a:off x="1653564" y="1500485"/>
              <a:ext cx="165463" cy="46669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 rot="8100000">
              <a:off x="1983073" y="1830225"/>
              <a:ext cx="165463" cy="46669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 rot="2700000">
              <a:off x="2065668" y="1301237"/>
              <a:ext cx="165463" cy="70003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 rot="-8100000" flipH="1">
              <a:off x="1570860" y="1796045"/>
              <a:ext cx="165463" cy="70003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1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31372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hr-HR" b="1" dirty="0"/>
              <a:t>Cilj: </a:t>
            </a:r>
            <a:r>
              <a:rPr lang="hr-HR" dirty="0"/>
              <a:t> prvi otkriti položaj suigračevih brodova</a:t>
            </a:r>
          </a:p>
          <a:p>
            <a:pPr>
              <a:lnSpc>
                <a:spcPct val="150000"/>
              </a:lnSpc>
            </a:pPr>
            <a:r>
              <a:rPr lang="hr-HR" dirty="0"/>
              <a:t>Svaki igrač napada skrivenu protivničku flotu, izgovarajući koordinate u protivničkoj mreži</a:t>
            </a:r>
          </a:p>
          <a:p>
            <a:pPr>
              <a:lnSpc>
                <a:spcPct val="150000"/>
              </a:lnSpc>
            </a:pPr>
            <a:r>
              <a:rPr lang="hr-HR" dirty="0"/>
              <a:t>Ako je protivnik "pogodio" vaš brod, morate križićem označiti to polje i obavijestiti suigrača da je pogođen jedan od brodova. Također morate reći koji tip broda je pogođen, kao i naglasiti ukoliko je potopljen do kraja (ako su pogođeni svi kvadratići tog broda). </a:t>
            </a:r>
          </a:p>
          <a:p>
            <a:pPr>
              <a:lnSpc>
                <a:spcPct val="150000"/>
              </a:lnSpc>
            </a:pPr>
            <a:r>
              <a:rPr lang="hr-HR" dirty="0"/>
              <a:t>Ako je protivnik "promašio" flotu, križićem se označava i njegov promašaj </a:t>
            </a:r>
          </a:p>
          <a:p>
            <a:pPr>
              <a:lnSpc>
                <a:spcPct val="150000"/>
              </a:lnSpc>
            </a:pPr>
            <a:r>
              <a:rPr lang="hr-HR" dirty="0"/>
              <a:t>Igrači naizmjenično "pucaju", odnosno pogađaju koordinate, a kraj igre je kad je jednom od igrača potopljena cijela flota.</a:t>
            </a:r>
            <a:br>
              <a:rPr lang="hr-HR" dirty="0"/>
            </a:br>
            <a:br>
              <a:rPr lang="hr-HR" dirty="0"/>
            </a:br>
            <a:r>
              <a:rPr lang="hr-HR" dirty="0"/>
              <a:t> 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Pravila igre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-53889" y="54684"/>
            <a:ext cx="2271900" cy="283500"/>
          </a:xfrm>
        </p:spPr>
        <p:txBody>
          <a:bodyPr/>
          <a:lstStyle/>
          <a:p>
            <a:r>
              <a:rPr lang="hr-HR" dirty="0"/>
              <a:t>MLK Jr Games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7056828" y="-28598"/>
            <a:ext cx="2271900" cy="283500"/>
          </a:xfrm>
        </p:spPr>
        <p:txBody>
          <a:bodyPr/>
          <a:lstStyle/>
          <a:p>
            <a:r>
              <a:rPr lang="hr-HR" dirty="0"/>
              <a:t>Potapanje brodova</a:t>
            </a:r>
          </a:p>
        </p:txBody>
      </p:sp>
      <p:grpSp>
        <p:nvGrpSpPr>
          <p:cNvPr id="6" name="Google Shape;10609;p52"/>
          <p:cNvGrpSpPr/>
          <p:nvPr/>
        </p:nvGrpSpPr>
        <p:grpSpPr>
          <a:xfrm>
            <a:off x="262167" y="1091732"/>
            <a:ext cx="320022" cy="359778"/>
            <a:chOff x="3567553" y="1499912"/>
            <a:chExt cx="320022" cy="359778"/>
          </a:xfrm>
        </p:grpSpPr>
        <p:sp>
          <p:nvSpPr>
            <p:cNvPr id="7" name="Google Shape;10610;p52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11;p52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12;p52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613;p52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14;p52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15;p52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2430544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/>
              <a:t>Pravila igre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-53889" y="54684"/>
            <a:ext cx="2271900" cy="283500"/>
          </a:xfrm>
        </p:spPr>
        <p:txBody>
          <a:bodyPr/>
          <a:lstStyle/>
          <a:p>
            <a:r>
              <a:rPr lang="hr-HR" dirty="0"/>
              <a:t>MLK Jr Games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7056828" y="-28598"/>
            <a:ext cx="2271900" cy="283500"/>
          </a:xfrm>
        </p:spPr>
        <p:txBody>
          <a:bodyPr/>
          <a:lstStyle/>
          <a:p>
            <a:r>
              <a:rPr lang="hr-HR" dirty="0"/>
              <a:t>Potapanje brodova</a:t>
            </a:r>
          </a:p>
        </p:txBody>
      </p:sp>
      <p:grpSp>
        <p:nvGrpSpPr>
          <p:cNvPr id="6" name="Google Shape;10609;p52"/>
          <p:cNvGrpSpPr/>
          <p:nvPr/>
        </p:nvGrpSpPr>
        <p:grpSpPr>
          <a:xfrm>
            <a:off x="262167" y="1091732"/>
            <a:ext cx="320022" cy="359778"/>
            <a:chOff x="3567553" y="1499912"/>
            <a:chExt cx="320022" cy="359778"/>
          </a:xfrm>
        </p:grpSpPr>
        <p:sp>
          <p:nvSpPr>
            <p:cNvPr id="7" name="Google Shape;10610;p52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11;p52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12;p52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613;p52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14;p52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15;p52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PPT - IGRA. POTAPANJE BRODOVA PowerPoint Presentation, free download -  ID:44187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848" y="-6343913"/>
            <a:ext cx="4936419" cy="37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PT - IGRA. POTAPANJE BRODOVA PowerPoint Presentation, free download -  ID:44187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00" y="1801706"/>
            <a:ext cx="3534322" cy="2650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Drugo svjetsko prvenstvo u &quot;potapanju brodova&quot;, Rijek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373" y="1787929"/>
            <a:ext cx="2678295" cy="267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896270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37038" y="1581976"/>
            <a:ext cx="2156013" cy="2479939"/>
          </a:xfrm>
          <a:ln>
            <a:solidFill>
              <a:schemeClr val="accent2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endParaRPr lang="hr-HR" dirty="0"/>
          </a:p>
          <a:p>
            <a:pPr>
              <a:lnSpc>
                <a:spcPct val="150000"/>
              </a:lnSpc>
            </a:pPr>
            <a:r>
              <a:rPr lang="hr-HR" dirty="0"/>
              <a:t>grafičko sučelje </a:t>
            </a:r>
          </a:p>
          <a:p>
            <a:pPr>
              <a:lnSpc>
                <a:spcPct val="150000"/>
              </a:lnSpc>
            </a:pPr>
            <a:r>
              <a:rPr lang="hr-HR" dirty="0"/>
              <a:t>izmijenjivanje ekrana = 2 igrača za jednim računalom</a:t>
            </a:r>
          </a:p>
          <a:p>
            <a:pPr>
              <a:lnSpc>
                <a:spcPct val="150000"/>
              </a:lnSpc>
            </a:pPr>
            <a:r>
              <a:rPr lang="hr-HR" dirty="0"/>
              <a:t>provjera točnosti/mogućnosti poteza</a:t>
            </a:r>
          </a:p>
          <a:p>
            <a:pPr>
              <a:lnSpc>
                <a:spcPct val="150000"/>
              </a:lnSpc>
            </a:pPr>
            <a:r>
              <a:rPr lang="hr-HR" dirty="0"/>
              <a:t>ispis pobjede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69264" y="554722"/>
            <a:ext cx="7717800" cy="705000"/>
          </a:xfrm>
        </p:spPr>
        <p:txBody>
          <a:bodyPr/>
          <a:lstStyle/>
          <a:p>
            <a:r>
              <a:rPr lang="hr-HR" dirty="0"/>
              <a:t>Zahtjevi naručitelja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-47752" y="73095"/>
            <a:ext cx="2271900" cy="283500"/>
          </a:xfrm>
        </p:spPr>
        <p:txBody>
          <a:bodyPr/>
          <a:lstStyle/>
          <a:p>
            <a:r>
              <a:rPr lang="hr-HR" dirty="0"/>
              <a:t>MLK Jr Games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7032281" y="0"/>
            <a:ext cx="2271900" cy="283500"/>
          </a:xfrm>
        </p:spPr>
        <p:txBody>
          <a:bodyPr/>
          <a:lstStyle/>
          <a:p>
            <a:r>
              <a:rPr lang="hr-HR" dirty="0"/>
              <a:t>Potapanje brodova</a:t>
            </a:r>
          </a:p>
        </p:txBody>
      </p:sp>
      <p:grpSp>
        <p:nvGrpSpPr>
          <p:cNvPr id="6" name="Google Shape;11950;p54"/>
          <p:cNvGrpSpPr/>
          <p:nvPr/>
        </p:nvGrpSpPr>
        <p:grpSpPr>
          <a:xfrm>
            <a:off x="315476" y="723183"/>
            <a:ext cx="327085" cy="277080"/>
            <a:chOff x="2770052" y="2009628"/>
            <a:chExt cx="327085" cy="277080"/>
          </a:xfrm>
        </p:grpSpPr>
        <p:sp>
          <p:nvSpPr>
            <p:cNvPr id="7" name="Google Shape;11951;p54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952;p54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8398;p48"/>
          <p:cNvGrpSpPr/>
          <p:nvPr/>
        </p:nvGrpSpPr>
        <p:grpSpPr>
          <a:xfrm>
            <a:off x="1898427" y="3664474"/>
            <a:ext cx="1096030" cy="767156"/>
            <a:chOff x="5216456" y="3725484"/>
            <a:chExt cx="356196" cy="265631"/>
          </a:xfrm>
        </p:grpSpPr>
        <p:sp>
          <p:nvSpPr>
            <p:cNvPr id="10" name="Google Shape;8399;p4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400;p4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Subtitle 3"/>
          <p:cNvSpPr txBox="1">
            <a:spLocks/>
          </p:cNvSpPr>
          <p:nvPr/>
        </p:nvSpPr>
        <p:spPr>
          <a:xfrm>
            <a:off x="201206" y="1629437"/>
            <a:ext cx="22719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hr-HR" u="sng" dirty="0"/>
              <a:t>Obavezni zahtjevi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80913" y="2624668"/>
            <a:ext cx="39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b="1" dirty="0">
                <a:solidFill>
                  <a:schemeClr val="bg2"/>
                </a:solidFill>
              </a:rPr>
              <a:t>+</a:t>
            </a: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3624910" y="2071669"/>
            <a:ext cx="2056930" cy="150055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>
              <a:lnSpc>
                <a:spcPct val="150000"/>
              </a:lnSpc>
            </a:pPr>
            <a:endParaRPr lang="hr-HR" dirty="0"/>
          </a:p>
          <a:p>
            <a:pPr>
              <a:lnSpc>
                <a:spcPct val="150000"/>
              </a:lnSpc>
            </a:pPr>
            <a:endParaRPr lang="hr-HR" dirty="0"/>
          </a:p>
          <a:p>
            <a:pPr>
              <a:lnSpc>
                <a:spcPct val="150000"/>
              </a:lnSpc>
            </a:pPr>
            <a:r>
              <a:rPr lang="hr-HR" dirty="0"/>
              <a:t>memoriranje/ bilježenje rezultata</a:t>
            </a:r>
          </a:p>
          <a:p>
            <a:pPr>
              <a:lnSpc>
                <a:spcPct val="150000"/>
              </a:lnSpc>
            </a:pPr>
            <a:r>
              <a:rPr lang="hr-HR" dirty="0"/>
              <a:t>leaderboard/ljestvica</a:t>
            </a:r>
          </a:p>
        </p:txBody>
      </p:sp>
      <p:sp>
        <p:nvSpPr>
          <p:cNvPr id="16" name="Subtitle 3"/>
          <p:cNvSpPr txBox="1">
            <a:spLocks/>
          </p:cNvSpPr>
          <p:nvPr/>
        </p:nvSpPr>
        <p:spPr>
          <a:xfrm>
            <a:off x="3592214" y="2176173"/>
            <a:ext cx="22719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hr-HR" u="sng" dirty="0"/>
              <a:t>Opcionalnji zahtjevi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04937" y="2624668"/>
            <a:ext cx="39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b="1" dirty="0">
                <a:solidFill>
                  <a:schemeClr val="bg2"/>
                </a:solidFill>
              </a:rPr>
              <a:t>+</a:t>
            </a:r>
          </a:p>
        </p:txBody>
      </p:sp>
      <p:sp>
        <p:nvSpPr>
          <p:cNvPr id="18" name="Text Placeholder 1"/>
          <p:cNvSpPr txBox="1">
            <a:spLocks/>
          </p:cNvSpPr>
          <p:nvPr/>
        </p:nvSpPr>
        <p:spPr>
          <a:xfrm>
            <a:off x="6774540" y="1862460"/>
            <a:ext cx="1880001" cy="19189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>
              <a:lnSpc>
                <a:spcPct val="150000"/>
              </a:lnSpc>
            </a:pPr>
            <a:endParaRPr lang="hr-HR" dirty="0"/>
          </a:p>
          <a:p>
            <a:pPr>
              <a:lnSpc>
                <a:spcPct val="150000"/>
              </a:lnSpc>
            </a:pPr>
            <a:endParaRPr lang="hr-HR" dirty="0"/>
          </a:p>
          <a:p>
            <a:pPr>
              <a:lnSpc>
                <a:spcPct val="150000"/>
              </a:lnSpc>
            </a:pPr>
            <a:r>
              <a:rPr lang="hr-HR" dirty="0"/>
              <a:t>zvučni efekti</a:t>
            </a:r>
          </a:p>
          <a:p>
            <a:pPr>
              <a:lnSpc>
                <a:spcPct val="150000"/>
              </a:lnSpc>
            </a:pPr>
            <a:r>
              <a:rPr lang="hr-HR" dirty="0"/>
              <a:t>uvodna špica</a:t>
            </a:r>
          </a:p>
          <a:p>
            <a:pPr>
              <a:lnSpc>
                <a:spcPct val="150000"/>
              </a:lnSpc>
            </a:pPr>
            <a:r>
              <a:rPr lang="hr-HR" dirty="0"/>
              <a:t>animacije</a:t>
            </a:r>
          </a:p>
          <a:p>
            <a:pPr>
              <a:lnSpc>
                <a:spcPct val="150000"/>
              </a:lnSpc>
            </a:pPr>
            <a:r>
              <a:rPr lang="hr-HR" dirty="0"/>
              <a:t>kompleksnost grafičkoga sučelja </a:t>
            </a:r>
          </a:p>
        </p:txBody>
      </p:sp>
      <p:sp>
        <p:nvSpPr>
          <p:cNvPr id="19" name="Subtitle 3"/>
          <p:cNvSpPr txBox="1">
            <a:spLocks/>
          </p:cNvSpPr>
          <p:nvPr/>
        </p:nvSpPr>
        <p:spPr>
          <a:xfrm>
            <a:off x="6774540" y="2061824"/>
            <a:ext cx="22719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hr-HR" u="sng" dirty="0"/>
              <a:t>Dodatno ostvarene</a:t>
            </a:r>
          </a:p>
          <a:p>
            <a:r>
              <a:rPr lang="hr-HR" u="sng" dirty="0"/>
              <a:t>značajke</a:t>
            </a:r>
          </a:p>
        </p:txBody>
      </p:sp>
      <p:grpSp>
        <p:nvGrpSpPr>
          <p:cNvPr id="20" name="Google Shape;8398;p48"/>
          <p:cNvGrpSpPr/>
          <p:nvPr/>
        </p:nvGrpSpPr>
        <p:grpSpPr>
          <a:xfrm>
            <a:off x="5119735" y="3239064"/>
            <a:ext cx="1096030" cy="767156"/>
            <a:chOff x="5216456" y="3725484"/>
            <a:chExt cx="356196" cy="265631"/>
          </a:xfrm>
        </p:grpSpPr>
        <p:sp>
          <p:nvSpPr>
            <p:cNvPr id="21" name="Google Shape;8399;p4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400;p4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8398;p48"/>
          <p:cNvGrpSpPr/>
          <p:nvPr/>
        </p:nvGrpSpPr>
        <p:grpSpPr>
          <a:xfrm>
            <a:off x="7860509" y="3485581"/>
            <a:ext cx="1096030" cy="767156"/>
            <a:chOff x="5216456" y="3725484"/>
            <a:chExt cx="356196" cy="265631"/>
          </a:xfrm>
        </p:grpSpPr>
        <p:sp>
          <p:nvSpPr>
            <p:cNvPr id="24" name="Google Shape;8399;p4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00;p4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0348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/>
      <p:bldP spid="17" grpId="0"/>
      <p:bldP spid="18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subTitle" idx="3"/>
          </p:nvPr>
        </p:nvSpPr>
        <p:spPr>
          <a:xfrm>
            <a:off x="7118199" y="75051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Potapanje brodova</a:t>
            </a:r>
            <a:endParaRPr dirty="0"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713175" y="3882425"/>
            <a:ext cx="2697000" cy="7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7157331" y="2687938"/>
            <a:ext cx="1339200" cy="8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hr-HR" dirty="0"/>
              <a:t>2</a:t>
            </a:r>
            <a:endParaRPr dirty="0"/>
          </a:p>
        </p:txBody>
      </p:sp>
      <p:grpSp>
        <p:nvGrpSpPr>
          <p:cNvPr id="243" name="Google Shape;243;p26"/>
          <p:cNvGrpSpPr/>
          <p:nvPr/>
        </p:nvGrpSpPr>
        <p:grpSpPr>
          <a:xfrm>
            <a:off x="1485313" y="2209300"/>
            <a:ext cx="302400" cy="399000"/>
            <a:chOff x="3360487" y="1116700"/>
            <a:chExt cx="302400" cy="399000"/>
          </a:xfrm>
        </p:grpSpPr>
        <p:cxnSp>
          <p:nvCxnSpPr>
            <p:cNvPr id="244" name="Google Shape;244;p26"/>
            <p:cNvCxnSpPr/>
            <p:nvPr/>
          </p:nvCxnSpPr>
          <p:spPr>
            <a:xfrm>
              <a:off x="3360487" y="1119389"/>
              <a:ext cx="302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26"/>
            <p:cNvCxnSpPr/>
            <p:nvPr/>
          </p:nvCxnSpPr>
          <p:spPr>
            <a:xfrm rot="10800000">
              <a:off x="3660425" y="1116700"/>
              <a:ext cx="0" cy="39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  <p:grpSp>
        <p:nvGrpSpPr>
          <p:cNvPr id="246" name="Google Shape;246;p26"/>
          <p:cNvGrpSpPr/>
          <p:nvPr/>
        </p:nvGrpSpPr>
        <p:grpSpPr>
          <a:xfrm rot="-5400000">
            <a:off x="7610725" y="2224047"/>
            <a:ext cx="944700" cy="695400"/>
            <a:chOff x="7486200" y="2963347"/>
            <a:chExt cx="944700" cy="695400"/>
          </a:xfrm>
        </p:grpSpPr>
        <p:cxnSp>
          <p:nvCxnSpPr>
            <p:cNvPr id="247" name="Google Shape;247;p26"/>
            <p:cNvCxnSpPr/>
            <p:nvPr/>
          </p:nvCxnSpPr>
          <p:spPr>
            <a:xfrm>
              <a:off x="7486200" y="3655747"/>
              <a:ext cx="944700" cy="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6"/>
            <p:cNvCxnSpPr/>
            <p:nvPr/>
          </p:nvCxnSpPr>
          <p:spPr>
            <a:xfrm rot="10800000">
              <a:off x="8430900" y="2963347"/>
              <a:ext cx="0" cy="69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249" name="Google Shape;249;p26"/>
          <p:cNvSpPr/>
          <p:nvPr/>
        </p:nvSpPr>
        <p:spPr>
          <a:xfrm rot="-1798836">
            <a:off x="4047220" y="3951617"/>
            <a:ext cx="551724" cy="551464"/>
          </a:xfrm>
          <a:prstGeom prst="star8">
            <a:avLst>
              <a:gd name="adj" fmla="val 16258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"/>
          <p:cNvSpPr txBox="1">
            <a:spLocks noGrp="1"/>
          </p:cNvSpPr>
          <p:nvPr>
            <p:ph type="subTitle" idx="2"/>
          </p:nvPr>
        </p:nvSpPr>
        <p:spPr>
          <a:xfrm>
            <a:off x="0" y="92832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MLK Jr Games</a:t>
            </a:r>
            <a:endParaRPr dirty="0"/>
          </a:p>
        </p:txBody>
      </p:sp>
      <p:sp>
        <p:nvSpPr>
          <p:cNvPr id="251" name="Google Shape;251;p26"/>
          <p:cNvSpPr txBox="1">
            <a:spLocks noGrp="1"/>
          </p:cNvSpPr>
          <p:nvPr>
            <p:ph type="ctrTitle" idx="4"/>
          </p:nvPr>
        </p:nvSpPr>
        <p:spPr>
          <a:xfrm>
            <a:off x="713175" y="1638731"/>
            <a:ext cx="3858900" cy="8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u="sng" dirty="0"/>
              <a:t>Strategija</a:t>
            </a:r>
            <a:endParaRPr u="sng" dirty="0"/>
          </a:p>
        </p:txBody>
      </p:sp>
      <p:sp>
        <p:nvSpPr>
          <p:cNvPr id="252" name="Google Shape;252;p26"/>
          <p:cNvSpPr txBox="1">
            <a:spLocks noGrp="1"/>
          </p:cNvSpPr>
          <p:nvPr>
            <p:ph type="ctrTitle" idx="5"/>
          </p:nvPr>
        </p:nvSpPr>
        <p:spPr>
          <a:xfrm>
            <a:off x="8385130" y="2635944"/>
            <a:ext cx="45719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3" name="Google Shape;253;p26"/>
          <p:cNvCxnSpPr>
            <a:endCxn id="251" idx="2"/>
          </p:cNvCxnSpPr>
          <p:nvPr/>
        </p:nvCxnSpPr>
        <p:spPr>
          <a:xfrm rot="10800000">
            <a:off x="2642625" y="2503331"/>
            <a:ext cx="4981206" cy="47523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4" name="Google Shape;254;p26"/>
          <p:cNvCxnSpPr/>
          <p:nvPr/>
        </p:nvCxnSpPr>
        <p:spPr>
          <a:xfrm rot="10800000">
            <a:off x="3547138" y="2099398"/>
            <a:ext cx="4707011" cy="508900"/>
          </a:xfrm>
          <a:prstGeom prst="bentConnector3">
            <a:avLst>
              <a:gd name="adj1" fmla="val 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55" name="Google Shape;255;p26"/>
          <p:cNvGrpSpPr/>
          <p:nvPr/>
        </p:nvGrpSpPr>
        <p:grpSpPr>
          <a:xfrm>
            <a:off x="6212725" y="-953337"/>
            <a:ext cx="3999369" cy="2717173"/>
            <a:chOff x="6212725" y="-953337"/>
            <a:chExt cx="3999369" cy="2717173"/>
          </a:xfrm>
        </p:grpSpPr>
        <p:sp>
          <p:nvSpPr>
            <p:cNvPr id="256" name="Google Shape;256;p26"/>
            <p:cNvSpPr/>
            <p:nvPr/>
          </p:nvSpPr>
          <p:spPr>
            <a:xfrm rot="-1799789">
              <a:off x="6230397" y="-179488"/>
              <a:ext cx="3355556" cy="969602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 rot="-1799789">
              <a:off x="6838866" y="20385"/>
              <a:ext cx="3355556" cy="969602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26"/>
          <p:cNvGrpSpPr/>
          <p:nvPr/>
        </p:nvGrpSpPr>
        <p:grpSpPr>
          <a:xfrm>
            <a:off x="6603947" y="611598"/>
            <a:ext cx="1106808" cy="1106808"/>
            <a:chOff x="1347591" y="1345255"/>
            <a:chExt cx="1106808" cy="1106808"/>
          </a:xfrm>
        </p:grpSpPr>
        <p:sp>
          <p:nvSpPr>
            <p:cNvPr id="259" name="Google Shape;259;p26"/>
            <p:cNvSpPr/>
            <p:nvPr/>
          </p:nvSpPr>
          <p:spPr>
            <a:xfrm>
              <a:off x="1818400" y="1432275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 rot="10800000">
              <a:off x="1818400" y="1898625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 rot="-5400000">
              <a:off x="1585225" y="1665450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 rot="5400000">
              <a:off x="2051575" y="1665450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 rot="-2700000">
              <a:off x="1653564" y="1500485"/>
              <a:ext cx="165463" cy="46669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 rot="8100000">
              <a:off x="1983073" y="1830225"/>
              <a:ext cx="165463" cy="46669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 rot="2700000">
              <a:off x="2065668" y="1301237"/>
              <a:ext cx="165463" cy="70003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 rot="-8100000" flipH="1">
              <a:off x="1570860" y="1796045"/>
              <a:ext cx="165463" cy="70003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Basic Template: Elegant Brutalist Consulting Toolkit by Slidesgo">
  <a:themeElements>
    <a:clrScheme name="Simple Light">
      <a:dk1>
        <a:srgbClr val="010101"/>
      </a:dk1>
      <a:lt1>
        <a:srgbClr val="4E82D5"/>
      </a:lt1>
      <a:dk2>
        <a:srgbClr val="FFFFFF"/>
      </a:dk2>
      <a:lt2>
        <a:srgbClr val="729FE6"/>
      </a:lt2>
      <a:accent1>
        <a:srgbClr val="ABC8F6"/>
      </a:accent1>
      <a:accent2>
        <a:srgbClr val="DAE8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3817</TotalTime>
  <Words>287</Words>
  <Application>Microsoft Office PowerPoint</Application>
  <PresentationFormat>Prikaz na zaslonu (16:9)</PresentationFormat>
  <Paragraphs>81</Paragraphs>
  <Slides>12</Slides>
  <Notes>6</Notes>
  <HiddenSlides>0</HiddenSlides>
  <MMClips>0</MMClips>
  <ScaleCrop>false</ScaleCrop>
  <HeadingPairs>
    <vt:vector size="6" baseType="variant">
      <vt:variant>
        <vt:lpstr>Korišteni fontovi</vt:lpstr>
      </vt:variant>
      <vt:variant>
        <vt:i4>8</vt:i4>
      </vt:variant>
      <vt:variant>
        <vt:lpstr>Tema</vt:lpstr>
      </vt:variant>
      <vt:variant>
        <vt:i4>2</vt:i4>
      </vt:variant>
      <vt:variant>
        <vt:lpstr>Naslovi slajdova</vt:lpstr>
      </vt:variant>
      <vt:variant>
        <vt:i4>12</vt:i4>
      </vt:variant>
    </vt:vector>
  </HeadingPairs>
  <TitlesOfParts>
    <vt:vector size="22" baseType="lpstr">
      <vt:lpstr>ZCOOL XiaoWei</vt:lpstr>
      <vt:lpstr>Palatino Linotype</vt:lpstr>
      <vt:lpstr>Playfair Display</vt:lpstr>
      <vt:lpstr>Nunito Light</vt:lpstr>
      <vt:lpstr>Arial</vt:lpstr>
      <vt:lpstr>Manrope</vt:lpstr>
      <vt:lpstr>Proxima Nova</vt:lpstr>
      <vt:lpstr>Cambria</vt:lpstr>
      <vt:lpstr>Basic Template: Elegant Brutalist Consulting Toolkit by Slidesgo</vt:lpstr>
      <vt:lpstr>Slidesgo Final Pages</vt:lpstr>
      <vt:lpstr>PowerPoint prezentacija</vt:lpstr>
      <vt:lpstr>Naš tim</vt:lpstr>
      <vt:lpstr>STRATEGIJA</vt:lpstr>
      <vt:lpstr>01</vt:lpstr>
      <vt:lpstr>Potapanje brodova</vt:lpstr>
      <vt:lpstr>Pravila igre</vt:lpstr>
      <vt:lpstr>Pravila igre</vt:lpstr>
      <vt:lpstr>Zahtjevi naručitelja</vt:lpstr>
      <vt:lpstr>02</vt:lpstr>
      <vt:lpstr>PowerPoint prezentacija</vt:lpstr>
      <vt:lpstr>03</vt:lpstr>
      <vt:lpstr>PowerPoint prezentacija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Potapanje brodova</dc:title>
  <dc:creator>korisnik</dc:creator>
  <cp:lastModifiedBy>Toni Kuleš</cp:lastModifiedBy>
  <cp:revision>32</cp:revision>
  <dcterms:modified xsi:type="dcterms:W3CDTF">2022-11-09T14:34:35Z</dcterms:modified>
</cp:coreProperties>
</file>